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Darker Grotesque"/>
      <p:regular r:id="rId18"/>
      <p:bold r:id="rId19"/>
    </p:embeddedFont>
    <p:embeddedFont>
      <p:font typeface="Barlow Medium"/>
      <p:regular r:id="rId20"/>
      <p:bold r:id="rId21"/>
      <p:italic r:id="rId22"/>
      <p:boldItalic r:id="rId23"/>
    </p:embeddedFont>
    <p:embeddedFont>
      <p:font typeface="PT Sans"/>
      <p:regular r:id="rId24"/>
      <p:bold r:id="rId25"/>
      <p:italic r:id="rId26"/>
      <p:boldItalic r:id="rId27"/>
    </p:embeddedFont>
    <p:embeddedFont>
      <p:font typeface="Barlow"/>
      <p:regular r:id="rId28"/>
      <p:bold r:id="rId29"/>
      <p:italic r:id="rId30"/>
      <p:boldItalic r:id="rId31"/>
    </p:embeddedFont>
    <p:embeddedFont>
      <p:font typeface="Darker Grotesque Black"/>
      <p:bold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Medium-regular.fntdata"/><Relationship Id="rId22" Type="http://schemas.openxmlformats.org/officeDocument/2006/relationships/font" Target="fonts/BarlowMedium-italic.fntdata"/><Relationship Id="rId21" Type="http://schemas.openxmlformats.org/officeDocument/2006/relationships/font" Target="fonts/BarlowMedium-bold.fntdata"/><Relationship Id="rId24" Type="http://schemas.openxmlformats.org/officeDocument/2006/relationships/font" Target="fonts/PTSans-regular.fntdata"/><Relationship Id="rId23" Type="http://schemas.openxmlformats.org/officeDocument/2006/relationships/font" Target="fonts/Barlow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-italic.fntdata"/><Relationship Id="rId25" Type="http://schemas.openxmlformats.org/officeDocument/2006/relationships/font" Target="fonts/PTSans-bold.fntdata"/><Relationship Id="rId28" Type="http://schemas.openxmlformats.org/officeDocument/2006/relationships/font" Target="fonts/Barlow-regular.fntdata"/><Relationship Id="rId27" Type="http://schemas.openxmlformats.org/officeDocument/2006/relationships/font" Target="fonts/PT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arlow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arlow-boldItalic.fntdata"/><Relationship Id="rId30" Type="http://schemas.openxmlformats.org/officeDocument/2006/relationships/font" Target="fonts/Barlow-italic.fntdata"/><Relationship Id="rId11" Type="http://schemas.openxmlformats.org/officeDocument/2006/relationships/slide" Target="slides/slide7.xml"/><Relationship Id="rId33" Type="http://schemas.openxmlformats.org/officeDocument/2006/relationships/font" Target="fonts/OpenSans-regular.fntdata"/><Relationship Id="rId10" Type="http://schemas.openxmlformats.org/officeDocument/2006/relationships/slide" Target="slides/slide6.xml"/><Relationship Id="rId32" Type="http://schemas.openxmlformats.org/officeDocument/2006/relationships/font" Target="fonts/DarkerGrotesqueBlack-bold.fntdata"/><Relationship Id="rId13" Type="http://schemas.openxmlformats.org/officeDocument/2006/relationships/slide" Target="slides/slide9.xml"/><Relationship Id="rId35" Type="http://schemas.openxmlformats.org/officeDocument/2006/relationships/font" Target="fonts/OpenSans-italic.fntdata"/><Relationship Id="rId12" Type="http://schemas.openxmlformats.org/officeDocument/2006/relationships/slide" Target="slides/slide8.xml"/><Relationship Id="rId34" Type="http://schemas.openxmlformats.org/officeDocument/2006/relationships/font" Target="fonts/OpenSan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DarkerGrotesque-bold.fntdata"/><Relationship Id="rId18" Type="http://schemas.openxmlformats.org/officeDocument/2006/relationships/font" Target="fonts/DarkerGrotesq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54dda1946d_4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54dda1946d_4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72b1845856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72b1845856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109aa9545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109aa9545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közlekedést igénybe vevők számára, akik szeretnének gördülékenyebben közlekedni  az országban a CleraDrive-al, egy  közlekedésfelügyeleti szoftverrel, amely segítségével az utakon lévő hibákat, közlekedési akadályokat és észrevételeket jelenteni lehet. Nem úgy, mint a</a:t>
            </a:r>
            <a:r>
              <a:rPr lang="en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Waze 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ahol csak forgalmi információkról lehet tájékozódni, amelyek nem jutnak el a hatóságokhoz és általában nincs mindenhol megfelelően frissítve. Ezzel szemben a mi programunk a 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ClearDive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teljesen ingyenes, a jelentés minden esetben hatósági felülvizsgálatra kerül és megfelelő időközönként frissítjük annak érdekében, hogy a közlekedés résztvevői időben tájékoztatva legyenek.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109aa9545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109aa9545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82A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Elképzelt ötlet</a:t>
            </a:r>
            <a:endParaRPr sz="2000">
              <a:solidFill>
                <a:srgbClr val="24282A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82A"/>
                </a:solidFill>
                <a:latin typeface="Barlow Medium"/>
                <a:ea typeface="Barlow Medium"/>
                <a:cs typeface="Barlow Medium"/>
                <a:sym typeface="Barlow Medium"/>
              </a:rPr>
              <a:t>Ötletünk egy közlekedést megkönnyítő alkalmazás elkészítése, mely megkönnyíti a közlekedésben résztvevők számára a biztonságos utazást</a:t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24282A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Honnan jött a ClearDrive?</a:t>
            </a:r>
            <a:endParaRPr sz="3000">
              <a:solidFill>
                <a:srgbClr val="24282A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82A"/>
                </a:solidFill>
                <a:latin typeface="Barlow Medium"/>
                <a:ea typeface="Barlow Medium"/>
                <a:cs typeface="Barlow Medium"/>
                <a:sym typeface="Barlow Medium"/>
              </a:rPr>
              <a:t>Nagy tapasztalattal rendelkező, szegedi gépjárművezető oktató hívta fel a figyelmünket arra, hogy a mindennapi (szegedi) közlekedés során fellépő rendellenességek:</a:t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rgbClr val="24282A"/>
              </a:buClr>
              <a:buSzPts val="1200"/>
              <a:buFont typeface="Nunito Light"/>
              <a:buChar char="●"/>
            </a:pPr>
            <a:r>
              <a:rPr lang="en" sz="1200">
                <a:solidFill>
                  <a:srgbClr val="24282A"/>
                </a:solidFill>
                <a:latin typeface="Barlow Medium"/>
                <a:ea typeface="Barlow Medium"/>
                <a:cs typeface="Barlow Medium"/>
                <a:sym typeface="Barlow Medium"/>
              </a:rPr>
              <a:t>Kidőlt fa az úton,</a:t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82A"/>
              </a:buClr>
              <a:buSzPts val="1200"/>
              <a:buFont typeface="Nunito Light"/>
              <a:buChar char="●"/>
            </a:pPr>
            <a:r>
              <a:rPr lang="en" sz="1200">
                <a:solidFill>
                  <a:srgbClr val="24282A"/>
                </a:solidFill>
                <a:latin typeface="Barlow Medium"/>
                <a:ea typeface="Barlow Medium"/>
                <a:cs typeface="Barlow Medium"/>
                <a:sym typeface="Barlow Medium"/>
              </a:rPr>
              <a:t>Jelzőlámpa meghibásodott,</a:t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82A"/>
              </a:buClr>
              <a:buSzPts val="1200"/>
              <a:buFont typeface="Nunito Light"/>
              <a:buChar char="●"/>
            </a:pPr>
            <a:r>
              <a:rPr lang="en" sz="1200">
                <a:solidFill>
                  <a:srgbClr val="24282A"/>
                </a:solidFill>
                <a:latin typeface="Barlow Medium"/>
                <a:ea typeface="Barlow Medium"/>
                <a:cs typeface="Barlow Medium"/>
                <a:sym typeface="Barlow Medium"/>
              </a:rPr>
              <a:t>Illegális szemétlerakatok, stb.</a:t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82A"/>
                </a:solidFill>
                <a:latin typeface="Barlow Medium"/>
                <a:ea typeface="Barlow Medium"/>
                <a:cs typeface="Barlow Medium"/>
                <a:sym typeface="Barlow Medium"/>
              </a:rPr>
              <a:t>A fenntartók és a magánszemélyek közötti távolság leküzdését segíti a programunk, hogy minél gyorsabban meg lehessen oldani a fennálló problémát.</a:t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90cccfa9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90cccfa9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82A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Mobil</a:t>
            </a:r>
            <a:endParaRPr sz="2000">
              <a:solidFill>
                <a:srgbClr val="24282A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Térkép felülete és az alapján a(z) veszélyek/akadályok észrevétele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Kép/videó feltöltés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Térkép alapján útvonal készítés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Hibajegy státuszának követése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82A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82A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Desktop</a:t>
            </a:r>
            <a:endParaRPr sz="2000">
              <a:solidFill>
                <a:srgbClr val="24282A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Jelentések felülvizsgálata, majd hibajegy készítése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Szakemberek kiküldése feladat elvégzésére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Jelentések felülvizsgálata után értesítés a felhasználóknak a hibajegy státuszáról</a:t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82A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82A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Web</a:t>
            </a:r>
            <a:endParaRPr sz="2000">
              <a:solidFill>
                <a:srgbClr val="24282A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Tájékozódás az útviszonyokról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Statisztika elemzése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Elérhetőségek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Kép/videó feltöltés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Térkép alapján útvonal készítés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4282A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24282A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Mobil</a:t>
            </a:r>
            <a:endParaRPr sz="2000">
              <a:solidFill>
                <a:srgbClr val="24282A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Térkép felülete és az alapján a(z) veszélyek/akadályok észrevétele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Kép/videó feltöltés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Térkép alapján útvonal készítés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Hibajegy státuszának követése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4282A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24282A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Desktop</a:t>
            </a:r>
            <a:endParaRPr sz="2000">
              <a:solidFill>
                <a:srgbClr val="24282A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Jelentések felülvizsgálata, majd hibajegy készítése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Szakemberek kiküldése feladat elvégzésére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Jelentések felülvizsgálata után értesítés a felhasználóknak a hibajegy státuszáról</a:t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24282A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24282A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Web</a:t>
            </a:r>
            <a:endParaRPr sz="2000">
              <a:solidFill>
                <a:srgbClr val="24282A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Tájékozódás az útviszonyokról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Statisztika elemzése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Elérhetőségek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Kép/videó feltöltés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Térkép alapján útvonal készítés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13cf7fdfe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13cf7fdfe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82A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Mobil</a:t>
            </a:r>
            <a:endParaRPr sz="2000">
              <a:solidFill>
                <a:srgbClr val="24282A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82A"/>
                </a:solidFill>
                <a:latin typeface="Barlow Medium"/>
                <a:ea typeface="Barlow Medium"/>
                <a:cs typeface="Barlow Medium"/>
                <a:sym typeface="Barlow Medium"/>
              </a:rPr>
              <a:t>A mobil appon belül fénykép/videó készítése majd feltöltése.</a:t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82A"/>
                </a:solidFill>
                <a:latin typeface="Barlow Medium"/>
                <a:ea typeface="Barlow Medium"/>
                <a:cs typeface="Barlow Medium"/>
                <a:sym typeface="Barlow Medium"/>
              </a:rPr>
              <a:t>Felugró ablakban értesítést kap a felhasználó az alkalmazástól.</a:t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82A"/>
                </a:solidFill>
                <a:latin typeface="Barlow Medium"/>
                <a:ea typeface="Barlow Medium"/>
                <a:cs typeface="Barlow Medium"/>
                <a:sym typeface="Barlow Medium"/>
              </a:rPr>
              <a:t>Hibajegy állapotának nyomonkövetése.</a:t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82A"/>
                </a:solidFill>
                <a:latin typeface="Barlow Medium"/>
                <a:ea typeface="Barlow Medium"/>
                <a:cs typeface="Barlow Medium"/>
                <a:sym typeface="Barlow Medium"/>
              </a:rPr>
              <a:t>Adott helyzetünk által láthatjuk a körülöttünk lévő környezetet, problémákat.</a:t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82A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Desktop</a:t>
            </a:r>
            <a:endParaRPr sz="2000">
              <a:solidFill>
                <a:srgbClr val="24282A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24282A"/>
                </a:solidFill>
                <a:latin typeface="Barlow"/>
                <a:ea typeface="Barlow"/>
                <a:cs typeface="Barlow"/>
                <a:sym typeface="Barlow"/>
              </a:rPr>
              <a:t>(Kizárólag intézmények számára.)</a:t>
            </a:r>
            <a:endParaRPr b="1" i="1" sz="1200">
              <a:solidFill>
                <a:srgbClr val="24282A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82A"/>
                </a:solidFill>
                <a:latin typeface="Barlow Medium"/>
                <a:ea typeface="Barlow Medium"/>
                <a:cs typeface="Barlow Medium"/>
                <a:sym typeface="Barlow Medium"/>
              </a:rPr>
              <a:t>Hibajegyek felülvizsgálata (elfogadva, elutasítva, megoldásra vár, kiadva, megoldva)</a:t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82A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Web </a:t>
            </a:r>
            <a:endParaRPr sz="2000">
              <a:solidFill>
                <a:srgbClr val="24282A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82A"/>
                </a:solidFill>
                <a:latin typeface="Barlow Medium"/>
                <a:ea typeface="Barlow Medium"/>
                <a:cs typeface="Barlow Medium"/>
                <a:sym typeface="Barlow Medium"/>
              </a:rPr>
              <a:t>Tájékozódás az útviszonyokról, naprakész térképen megjelölt pontokon láthatják a hiba típusát.</a:t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82A"/>
                </a:solidFill>
                <a:latin typeface="Barlow Medium"/>
                <a:ea typeface="Barlow Medium"/>
                <a:cs typeface="Barlow Medium"/>
                <a:sym typeface="Barlow Medium"/>
              </a:rPr>
              <a:t>Bejelentés hatóságoknak és más felhasználóknak.</a:t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82A"/>
                </a:solidFill>
                <a:latin typeface="Barlow Medium"/>
                <a:ea typeface="Barlow Medium"/>
                <a:cs typeface="Barlow Medium"/>
                <a:sym typeface="Barlow Medium"/>
              </a:rPr>
              <a:t>Hibajegy állapotának nyomon követése.</a:t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82A"/>
                </a:solidFill>
                <a:latin typeface="Barlow Medium"/>
                <a:ea typeface="Barlow Medium"/>
                <a:cs typeface="Barlow Medium"/>
                <a:sym typeface="Barlow Medium"/>
              </a:rPr>
              <a:t>Statisztika: a városról, útviszonyokról.</a:t>
            </a:r>
            <a:endParaRPr sz="1200">
              <a:solidFill>
                <a:srgbClr val="24282A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82A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10" name="Google Shape;10;p2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fmla="val 3848" name="adj"/>
              </a:avLst>
            </a:prstGeom>
            <a:solidFill>
              <a:schemeClr val="dk2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85738" rotWithShape="0" algn="bl" dir="3000000" dist="4762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1738925" y="1235288"/>
            <a:ext cx="5666100" cy="210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739019" y="3432363"/>
            <a:ext cx="5666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1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88" name="Google Shape;88;p11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fmla="val 3848" name="adj"/>
              </a:avLst>
            </a:prstGeom>
            <a:solidFill>
              <a:schemeClr val="dk2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85738" rotWithShape="0" algn="bl" dir="3000000" dist="4762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3" name="Google Shape;93;p11"/>
          <p:cNvSpPr txBox="1"/>
          <p:nvPr>
            <p:ph hasCustomPrompt="1" type="title"/>
          </p:nvPr>
        </p:nvSpPr>
        <p:spPr>
          <a:xfrm>
            <a:off x="1284000" y="1518138"/>
            <a:ext cx="6576000" cy="1396200"/>
          </a:xfrm>
          <a:prstGeom prst="rect">
            <a:avLst/>
          </a:prstGeom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/>
          <p:nvPr>
            <p:ph idx="1" type="subTitle"/>
          </p:nvPr>
        </p:nvSpPr>
        <p:spPr>
          <a:xfrm>
            <a:off x="1284000" y="3128213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3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98" name="Google Shape;98;p13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fmla="val 3848" name="adj"/>
              </a:avLst>
            </a:prstGeom>
            <a:solidFill>
              <a:schemeClr val="dk2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85738" rotWithShape="0" algn="bl" dir="3000000" dist="4762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3" name="Google Shape;103;p13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hasCustomPrompt="1" idx="2" type="title"/>
          </p:nvPr>
        </p:nvSpPr>
        <p:spPr>
          <a:xfrm>
            <a:off x="1505400" y="1504162"/>
            <a:ext cx="734700" cy="5727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/>
          <p:nvPr>
            <p:ph hasCustomPrompt="1" idx="3" type="title"/>
          </p:nvPr>
        </p:nvSpPr>
        <p:spPr>
          <a:xfrm>
            <a:off x="1505400" y="3090116"/>
            <a:ext cx="734700" cy="5727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hasCustomPrompt="1" idx="4" type="title"/>
          </p:nvPr>
        </p:nvSpPr>
        <p:spPr>
          <a:xfrm>
            <a:off x="4204675" y="1504162"/>
            <a:ext cx="734700" cy="5727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hasCustomPrompt="1" idx="5" type="title"/>
          </p:nvPr>
        </p:nvSpPr>
        <p:spPr>
          <a:xfrm>
            <a:off x="4204675" y="3090116"/>
            <a:ext cx="734700" cy="5727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hasCustomPrompt="1" idx="6" type="title"/>
          </p:nvPr>
        </p:nvSpPr>
        <p:spPr>
          <a:xfrm>
            <a:off x="6903950" y="1504162"/>
            <a:ext cx="734700" cy="5727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hasCustomPrompt="1" idx="7" type="title"/>
          </p:nvPr>
        </p:nvSpPr>
        <p:spPr>
          <a:xfrm>
            <a:off x="6903950" y="3090116"/>
            <a:ext cx="734700" cy="5727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idx="1" type="subTitle"/>
          </p:nvPr>
        </p:nvSpPr>
        <p:spPr>
          <a:xfrm>
            <a:off x="720000" y="2213388"/>
            <a:ext cx="23055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8" type="subTitle"/>
          </p:nvPr>
        </p:nvSpPr>
        <p:spPr>
          <a:xfrm>
            <a:off x="3419275" y="2213388"/>
            <a:ext cx="23055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9" type="subTitle"/>
          </p:nvPr>
        </p:nvSpPr>
        <p:spPr>
          <a:xfrm>
            <a:off x="6118550" y="2213388"/>
            <a:ext cx="23055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13" type="subTitle"/>
          </p:nvPr>
        </p:nvSpPr>
        <p:spPr>
          <a:xfrm>
            <a:off x="720000" y="3799263"/>
            <a:ext cx="23055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idx="14" type="subTitle"/>
          </p:nvPr>
        </p:nvSpPr>
        <p:spPr>
          <a:xfrm>
            <a:off x="3419275" y="3799263"/>
            <a:ext cx="23055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idx="15" type="subTitle"/>
          </p:nvPr>
        </p:nvSpPr>
        <p:spPr>
          <a:xfrm>
            <a:off x="6118550" y="3799263"/>
            <a:ext cx="23055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4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118" name="Google Shape;118;p14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fmla="val 3848" name="adj"/>
              </a:avLst>
            </a:prstGeom>
            <a:solidFill>
              <a:schemeClr val="dk2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85738" rotWithShape="0" algn="bl" dir="3000000" dist="4762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3" name="Google Shape;123;p14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1" type="subTitle"/>
          </p:nvPr>
        </p:nvSpPr>
        <p:spPr>
          <a:xfrm>
            <a:off x="2363650" y="1515162"/>
            <a:ext cx="48540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14"/>
          <p:cNvSpPr txBox="1"/>
          <p:nvPr>
            <p:ph idx="2" type="subTitle"/>
          </p:nvPr>
        </p:nvSpPr>
        <p:spPr>
          <a:xfrm>
            <a:off x="2363644" y="2628674"/>
            <a:ext cx="48540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4"/>
          <p:cNvSpPr txBox="1"/>
          <p:nvPr>
            <p:ph idx="3" type="subTitle"/>
          </p:nvPr>
        </p:nvSpPr>
        <p:spPr>
          <a:xfrm>
            <a:off x="2363652" y="3742174"/>
            <a:ext cx="48540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14"/>
          <p:cNvSpPr txBox="1"/>
          <p:nvPr>
            <p:ph idx="4" type="subTitle"/>
          </p:nvPr>
        </p:nvSpPr>
        <p:spPr>
          <a:xfrm>
            <a:off x="2363650" y="1133338"/>
            <a:ext cx="48540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128" name="Google Shape;128;p14"/>
          <p:cNvSpPr txBox="1"/>
          <p:nvPr>
            <p:ph idx="5" type="subTitle"/>
          </p:nvPr>
        </p:nvSpPr>
        <p:spPr>
          <a:xfrm>
            <a:off x="2363655" y="2246850"/>
            <a:ext cx="48540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129" name="Google Shape;129;p14"/>
          <p:cNvSpPr txBox="1"/>
          <p:nvPr>
            <p:ph idx="6" type="subTitle"/>
          </p:nvPr>
        </p:nvSpPr>
        <p:spPr>
          <a:xfrm>
            <a:off x="2363659" y="3360350"/>
            <a:ext cx="48540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5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132" name="Google Shape;132;p15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fmla="val 3848" name="adj"/>
              </a:avLst>
            </a:prstGeom>
            <a:solidFill>
              <a:schemeClr val="dk2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85738" rotWithShape="0" algn="bl" dir="3000000" dist="4762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7" name="Google Shape;137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15"/>
          <p:cNvSpPr txBox="1"/>
          <p:nvPr>
            <p:ph idx="1" type="subTitle"/>
          </p:nvPr>
        </p:nvSpPr>
        <p:spPr>
          <a:xfrm>
            <a:off x="1598950" y="1753075"/>
            <a:ext cx="2592600" cy="1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15"/>
          <p:cNvSpPr txBox="1"/>
          <p:nvPr>
            <p:ph idx="2" type="subTitle"/>
          </p:nvPr>
        </p:nvSpPr>
        <p:spPr>
          <a:xfrm>
            <a:off x="5477578" y="1753075"/>
            <a:ext cx="2592600" cy="1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15"/>
          <p:cNvSpPr txBox="1"/>
          <p:nvPr>
            <p:ph idx="3" type="subTitle"/>
          </p:nvPr>
        </p:nvSpPr>
        <p:spPr>
          <a:xfrm>
            <a:off x="1598950" y="3298725"/>
            <a:ext cx="2592600" cy="1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15"/>
          <p:cNvSpPr txBox="1"/>
          <p:nvPr>
            <p:ph idx="4" type="subTitle"/>
          </p:nvPr>
        </p:nvSpPr>
        <p:spPr>
          <a:xfrm>
            <a:off x="5477578" y="3298725"/>
            <a:ext cx="2592600" cy="1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idx="5" type="subTitle"/>
          </p:nvPr>
        </p:nvSpPr>
        <p:spPr>
          <a:xfrm>
            <a:off x="1598951" y="1371775"/>
            <a:ext cx="25926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143" name="Google Shape;143;p15"/>
          <p:cNvSpPr txBox="1"/>
          <p:nvPr>
            <p:ph idx="6" type="subTitle"/>
          </p:nvPr>
        </p:nvSpPr>
        <p:spPr>
          <a:xfrm>
            <a:off x="1598951" y="2917575"/>
            <a:ext cx="25926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144" name="Google Shape;144;p15"/>
          <p:cNvSpPr txBox="1"/>
          <p:nvPr>
            <p:ph idx="7" type="subTitle"/>
          </p:nvPr>
        </p:nvSpPr>
        <p:spPr>
          <a:xfrm>
            <a:off x="5477563" y="1371775"/>
            <a:ext cx="25926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145" name="Google Shape;145;p15"/>
          <p:cNvSpPr txBox="1"/>
          <p:nvPr>
            <p:ph idx="8" type="subTitle"/>
          </p:nvPr>
        </p:nvSpPr>
        <p:spPr>
          <a:xfrm>
            <a:off x="5477563" y="2917575"/>
            <a:ext cx="25926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6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148" name="Google Shape;148;p16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fmla="val 3848" name="adj"/>
              </a:avLst>
            </a:prstGeom>
            <a:solidFill>
              <a:schemeClr val="dk2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85738" rotWithShape="0" algn="bl" dir="3000000" dist="4762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3" name="Google Shape;153;p1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" name="Google Shape;154;p16"/>
          <p:cNvSpPr txBox="1"/>
          <p:nvPr>
            <p:ph idx="1" type="subTitle"/>
          </p:nvPr>
        </p:nvSpPr>
        <p:spPr>
          <a:xfrm>
            <a:off x="801000" y="1753075"/>
            <a:ext cx="2333700" cy="1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16"/>
          <p:cNvSpPr txBox="1"/>
          <p:nvPr>
            <p:ph idx="2" type="subTitle"/>
          </p:nvPr>
        </p:nvSpPr>
        <p:spPr>
          <a:xfrm>
            <a:off x="3410347" y="1753079"/>
            <a:ext cx="2319600" cy="1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6" name="Google Shape;156;p16"/>
          <p:cNvSpPr txBox="1"/>
          <p:nvPr>
            <p:ph idx="3" type="subTitle"/>
          </p:nvPr>
        </p:nvSpPr>
        <p:spPr>
          <a:xfrm>
            <a:off x="801075" y="3298725"/>
            <a:ext cx="2333700" cy="1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16"/>
          <p:cNvSpPr txBox="1"/>
          <p:nvPr>
            <p:ph idx="4" type="subTitle"/>
          </p:nvPr>
        </p:nvSpPr>
        <p:spPr>
          <a:xfrm>
            <a:off x="3410348" y="3298726"/>
            <a:ext cx="2319600" cy="1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16"/>
          <p:cNvSpPr txBox="1"/>
          <p:nvPr>
            <p:ph idx="5" type="subTitle"/>
          </p:nvPr>
        </p:nvSpPr>
        <p:spPr>
          <a:xfrm>
            <a:off x="6007901" y="1753080"/>
            <a:ext cx="2328900" cy="1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16"/>
          <p:cNvSpPr txBox="1"/>
          <p:nvPr>
            <p:ph idx="6" type="subTitle"/>
          </p:nvPr>
        </p:nvSpPr>
        <p:spPr>
          <a:xfrm>
            <a:off x="6007902" y="3298726"/>
            <a:ext cx="2328900" cy="1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16"/>
          <p:cNvSpPr txBox="1"/>
          <p:nvPr>
            <p:ph idx="7" type="subTitle"/>
          </p:nvPr>
        </p:nvSpPr>
        <p:spPr>
          <a:xfrm>
            <a:off x="800875" y="1371775"/>
            <a:ext cx="23337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161" name="Google Shape;161;p16"/>
          <p:cNvSpPr txBox="1"/>
          <p:nvPr>
            <p:ph idx="8" type="subTitle"/>
          </p:nvPr>
        </p:nvSpPr>
        <p:spPr>
          <a:xfrm>
            <a:off x="3417192" y="1371775"/>
            <a:ext cx="23106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162" name="Google Shape;162;p16"/>
          <p:cNvSpPr txBox="1"/>
          <p:nvPr>
            <p:ph idx="9" type="subTitle"/>
          </p:nvPr>
        </p:nvSpPr>
        <p:spPr>
          <a:xfrm>
            <a:off x="6003225" y="1371775"/>
            <a:ext cx="23289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163" name="Google Shape;163;p16"/>
          <p:cNvSpPr txBox="1"/>
          <p:nvPr>
            <p:ph idx="13" type="subTitle"/>
          </p:nvPr>
        </p:nvSpPr>
        <p:spPr>
          <a:xfrm>
            <a:off x="801075" y="2917575"/>
            <a:ext cx="23337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164" name="Google Shape;164;p16"/>
          <p:cNvSpPr txBox="1"/>
          <p:nvPr>
            <p:ph idx="14" type="subTitle"/>
          </p:nvPr>
        </p:nvSpPr>
        <p:spPr>
          <a:xfrm>
            <a:off x="3417189" y="2917574"/>
            <a:ext cx="23106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165" name="Google Shape;165;p16"/>
          <p:cNvSpPr txBox="1"/>
          <p:nvPr>
            <p:ph idx="15" type="subTitle"/>
          </p:nvPr>
        </p:nvSpPr>
        <p:spPr>
          <a:xfrm>
            <a:off x="6012490" y="2917575"/>
            <a:ext cx="23196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7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168" name="Google Shape;168;p17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fmla="val 3848" name="adj"/>
              </a:avLst>
            </a:prstGeom>
            <a:solidFill>
              <a:schemeClr val="dk2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85738" rotWithShape="0" algn="bl" dir="3000000" dist="4762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73" name="Google Shape;173;p17"/>
          <p:cNvSpPr txBox="1"/>
          <p:nvPr>
            <p:ph hasCustomPrompt="1" type="title"/>
          </p:nvPr>
        </p:nvSpPr>
        <p:spPr>
          <a:xfrm>
            <a:off x="798388" y="2751471"/>
            <a:ext cx="3492600" cy="7689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7"/>
          <p:cNvSpPr txBox="1"/>
          <p:nvPr>
            <p:ph idx="1" type="subTitle"/>
          </p:nvPr>
        </p:nvSpPr>
        <p:spPr>
          <a:xfrm>
            <a:off x="798400" y="3678522"/>
            <a:ext cx="34926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5" name="Google Shape;175;p17"/>
          <p:cNvSpPr txBox="1"/>
          <p:nvPr>
            <p:ph hasCustomPrompt="1" idx="2" type="title"/>
          </p:nvPr>
        </p:nvSpPr>
        <p:spPr>
          <a:xfrm>
            <a:off x="2825700" y="1040485"/>
            <a:ext cx="3492600" cy="7689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17"/>
          <p:cNvSpPr txBox="1"/>
          <p:nvPr>
            <p:ph idx="3" type="subTitle"/>
          </p:nvPr>
        </p:nvSpPr>
        <p:spPr>
          <a:xfrm>
            <a:off x="2825700" y="1967824"/>
            <a:ext cx="34926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7" name="Google Shape;177;p17"/>
          <p:cNvSpPr txBox="1"/>
          <p:nvPr>
            <p:ph hasCustomPrompt="1" idx="4" type="title"/>
          </p:nvPr>
        </p:nvSpPr>
        <p:spPr>
          <a:xfrm>
            <a:off x="4853013" y="2751471"/>
            <a:ext cx="3492600" cy="7689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17"/>
          <p:cNvSpPr txBox="1"/>
          <p:nvPr>
            <p:ph idx="5" type="subTitle"/>
          </p:nvPr>
        </p:nvSpPr>
        <p:spPr>
          <a:xfrm>
            <a:off x="4853025" y="3678522"/>
            <a:ext cx="3492600" cy="4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8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181" name="Google Shape;181;p18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fmla="val 3848" name="adj"/>
              </a:avLst>
            </a:prstGeom>
            <a:solidFill>
              <a:schemeClr val="dk2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85738" rotWithShape="0" algn="bl" dir="3000000" dist="4762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6" name="Google Shape;186;p18"/>
          <p:cNvSpPr txBox="1"/>
          <p:nvPr>
            <p:ph type="title"/>
          </p:nvPr>
        </p:nvSpPr>
        <p:spPr>
          <a:xfrm>
            <a:off x="2731630" y="889625"/>
            <a:ext cx="36807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18"/>
          <p:cNvSpPr txBox="1"/>
          <p:nvPr>
            <p:ph idx="1" type="subTitle"/>
          </p:nvPr>
        </p:nvSpPr>
        <p:spPr>
          <a:xfrm>
            <a:off x="2731599" y="1899375"/>
            <a:ext cx="3680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8" name="Google Shape;188;p18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</a:t>
            </a: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: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2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9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191" name="Google Shape;191;p19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fmla="val 3848" name="adj"/>
              </a:avLst>
            </a:prstGeom>
            <a:solidFill>
              <a:schemeClr val="dk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85738" rotWithShape="0" algn="bl" dir="3000000" dist="4762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20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198" name="Google Shape;198;p20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fmla="val 3848" name="adj"/>
              </a:avLst>
            </a:prstGeom>
            <a:solidFill>
              <a:schemeClr val="dk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85738" rotWithShape="0" algn="bl" dir="3000000" dist="4762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19" name="Google Shape;19;p3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fmla="val 3848" name="adj"/>
              </a:avLst>
            </a:prstGeom>
            <a:solidFill>
              <a:schemeClr val="dk2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85738" rotWithShape="0" algn="bl" dir="3000000" dist="4762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4" name="Google Shape;24;p3"/>
          <p:cNvSpPr txBox="1"/>
          <p:nvPr>
            <p:ph type="title"/>
          </p:nvPr>
        </p:nvSpPr>
        <p:spPr>
          <a:xfrm>
            <a:off x="4047175" y="2775800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4047175" y="1525800"/>
            <a:ext cx="1731600" cy="10140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/>
          <p:nvPr>
            <p:ph idx="3" type="pic"/>
          </p:nvPr>
        </p:nvSpPr>
        <p:spPr>
          <a:xfrm>
            <a:off x="713225" y="1200862"/>
            <a:ext cx="2760600" cy="2741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29" name="Google Shape;29;p4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fmla="val 3848" name="adj"/>
              </a:avLst>
            </a:prstGeom>
            <a:solidFill>
              <a:schemeClr val="dk2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85738" rotWithShape="0" algn="bl" dir="3000000" dist="4762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4" name="Google Shape;34;p4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38" name="Google Shape;38;p5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fmla="val 3848" name="adj"/>
              </a:avLst>
            </a:prstGeom>
            <a:solidFill>
              <a:schemeClr val="dk2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85738" rotWithShape="0" algn="bl" dir="3000000" dist="4762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3" name="Google Shape;43;p5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Darker Grotesque"/>
              <a:buNone/>
              <a:defRPr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Darker Grotesque"/>
              <a:buNone/>
              <a:defRPr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Darker Grotesque"/>
              <a:buNone/>
              <a:defRPr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Darker Grotesque"/>
              <a:buNone/>
              <a:defRPr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Darker Grotesque"/>
              <a:buNone/>
              <a:defRPr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Darker Grotesque"/>
              <a:buNone/>
              <a:defRPr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Darker Grotesque"/>
              <a:buNone/>
              <a:defRPr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Darker Grotesque"/>
              <a:buNone/>
              <a:defRPr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" type="subTitle"/>
          </p:nvPr>
        </p:nvSpPr>
        <p:spPr>
          <a:xfrm>
            <a:off x="4923249" y="2762675"/>
            <a:ext cx="2505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2" type="subTitle"/>
          </p:nvPr>
        </p:nvSpPr>
        <p:spPr>
          <a:xfrm>
            <a:off x="1715375" y="2762675"/>
            <a:ext cx="2505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3" type="subTitle"/>
          </p:nvPr>
        </p:nvSpPr>
        <p:spPr>
          <a:xfrm>
            <a:off x="1715375" y="2383429"/>
            <a:ext cx="25056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4" type="subTitle"/>
          </p:nvPr>
        </p:nvSpPr>
        <p:spPr>
          <a:xfrm>
            <a:off x="4923250" y="2383429"/>
            <a:ext cx="25056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"/>
              <a:buNone/>
              <a:defRPr b="1" sz="2400"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6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50" name="Google Shape;50;p6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fmla="val 3848" name="adj"/>
              </a:avLst>
            </a:prstGeom>
            <a:solidFill>
              <a:schemeClr val="dk2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85738" rotWithShape="0" algn="bl" dir="3000000" dist="4762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5" name="Google Shape;55;p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58" name="Google Shape;58;p7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fmla="val 3848" name="adj"/>
              </a:avLst>
            </a:prstGeom>
            <a:solidFill>
              <a:schemeClr val="dk2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85738" rotWithShape="0" algn="bl" dir="3000000" dist="4762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3" name="Google Shape;63;p7"/>
          <p:cNvSpPr txBox="1"/>
          <p:nvPr>
            <p:ph type="title"/>
          </p:nvPr>
        </p:nvSpPr>
        <p:spPr>
          <a:xfrm>
            <a:off x="811975" y="13150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" type="subTitle"/>
          </p:nvPr>
        </p:nvSpPr>
        <p:spPr>
          <a:xfrm>
            <a:off x="811975" y="1887700"/>
            <a:ext cx="4294800" cy="20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65" name="Google Shape;65;p7"/>
          <p:cNvSpPr/>
          <p:nvPr>
            <p:ph idx="2" type="pic"/>
          </p:nvPr>
        </p:nvSpPr>
        <p:spPr>
          <a:xfrm>
            <a:off x="5643775" y="922900"/>
            <a:ext cx="2787000" cy="345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8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68" name="Google Shape;68;p8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fmla="val 3848" name="adj"/>
              </a:avLst>
            </a:prstGeom>
            <a:solidFill>
              <a:schemeClr val="dk2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85738" rotWithShape="0" algn="bl" dir="3000000" dist="4762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3" name="Google Shape;73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9"/>
          <p:cNvGrpSpPr/>
          <p:nvPr/>
        </p:nvGrpSpPr>
        <p:grpSpPr>
          <a:xfrm>
            <a:off x="232500" y="183725"/>
            <a:ext cx="8679000" cy="4776000"/>
            <a:chOff x="232500" y="183725"/>
            <a:chExt cx="8679000" cy="4776000"/>
          </a:xfrm>
        </p:grpSpPr>
        <p:sp>
          <p:nvSpPr>
            <p:cNvPr id="76" name="Google Shape;76;p9"/>
            <p:cNvSpPr/>
            <p:nvPr/>
          </p:nvSpPr>
          <p:spPr>
            <a:xfrm>
              <a:off x="232500" y="183725"/>
              <a:ext cx="8679000" cy="4776000"/>
            </a:xfrm>
            <a:prstGeom prst="roundRect">
              <a:avLst>
                <a:gd fmla="val 3848" name="adj"/>
              </a:avLst>
            </a:prstGeom>
            <a:solidFill>
              <a:schemeClr val="dk2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85738" rotWithShape="0" algn="bl" dir="3000000" dist="47625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232500" y="183725"/>
              <a:ext cx="8679000" cy="289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7928375" y="274025"/>
              <a:ext cx="116400" cy="116400"/>
            </a:xfrm>
            <a:prstGeom prst="ellipse">
              <a:avLst/>
            </a:prstGeom>
            <a:solidFill>
              <a:schemeClr val="accent3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8172199" y="274025"/>
              <a:ext cx="116400" cy="116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8416024" y="274025"/>
              <a:ext cx="116400" cy="1164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>
            <p:ph idx="2" type="pic"/>
          </p:nvPr>
        </p:nvSpPr>
        <p:spPr>
          <a:xfrm>
            <a:off x="-22325" y="-21050"/>
            <a:ext cx="9201900" cy="51645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 Black"/>
              <a:buNone/>
              <a:defRPr sz="3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rker Grotesque"/>
              <a:buNone/>
              <a:defRPr b="1" sz="3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0.xml"/><Relationship Id="rId10" Type="http://schemas.openxmlformats.org/officeDocument/2006/relationships/slide" Target="/ppt/slides/slide10.xml"/><Relationship Id="rId13" Type="http://schemas.openxmlformats.org/officeDocument/2006/relationships/slide" Target="/ppt/slides/slide4.xml"/><Relationship Id="rId12" Type="http://schemas.openxmlformats.org/officeDocument/2006/relationships/slide" Target="/ppt/slides/slide2.xm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slide" Target="/ppt/slides/slide2.xml"/><Relationship Id="rId9" Type="http://schemas.openxmlformats.org/officeDocument/2006/relationships/slide" Target="/ppt/slides/slide8.xml"/><Relationship Id="rId15" Type="http://schemas.openxmlformats.org/officeDocument/2006/relationships/slide" Target="/ppt/slides/slide7.xml"/><Relationship Id="rId14" Type="http://schemas.openxmlformats.org/officeDocument/2006/relationships/slide" Target="/ppt/slides/slide3.xml"/><Relationship Id="rId17" Type="http://schemas.openxmlformats.org/officeDocument/2006/relationships/slide" Target="/ppt/slides/slide8.xml"/><Relationship Id="rId16" Type="http://schemas.openxmlformats.org/officeDocument/2006/relationships/slide" Target="/ppt/slides/slide5.xml"/><Relationship Id="rId5" Type="http://schemas.openxmlformats.org/officeDocument/2006/relationships/slide" Target="/ppt/slides/slide4.xml"/><Relationship Id="rId19" Type="http://schemas.openxmlformats.org/officeDocument/2006/relationships/slide" Target="/ppt/slides/slide10.xml"/><Relationship Id="rId6" Type="http://schemas.openxmlformats.org/officeDocument/2006/relationships/slide" Target="/ppt/slides/slide3.xml"/><Relationship Id="rId18" Type="http://schemas.openxmlformats.org/officeDocument/2006/relationships/slide" Target="/ppt/slides/slide10.xml"/><Relationship Id="rId7" Type="http://schemas.openxmlformats.org/officeDocument/2006/relationships/slide" Target="/ppt/slides/slide7.xml"/><Relationship Id="rId8" Type="http://schemas.openxmlformats.org/officeDocument/2006/relationships/slide" Target="/ppt/slides/slide5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.xml"/><Relationship Id="rId10" Type="http://schemas.openxmlformats.org/officeDocument/2006/relationships/slide" Target="/ppt/slides/slide11.xml"/><Relationship Id="rId13" Type="http://schemas.openxmlformats.org/officeDocument/2006/relationships/slide" Target="/ppt/slides/slide3.xml"/><Relationship Id="rId12" Type="http://schemas.openxmlformats.org/officeDocument/2006/relationships/slide" Target="/ppt/slides/slide4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2.xml"/><Relationship Id="rId4" Type="http://schemas.openxmlformats.org/officeDocument/2006/relationships/slide" Target="/ppt/slides/slide4.xml"/><Relationship Id="rId9" Type="http://schemas.openxmlformats.org/officeDocument/2006/relationships/slide" Target="/ppt/slides/slide10.xml"/><Relationship Id="rId15" Type="http://schemas.openxmlformats.org/officeDocument/2006/relationships/slide" Target="/ppt/slides/slide5.xml"/><Relationship Id="rId14" Type="http://schemas.openxmlformats.org/officeDocument/2006/relationships/slide" Target="/ppt/slides/slide7.xml"/><Relationship Id="rId17" Type="http://schemas.openxmlformats.org/officeDocument/2006/relationships/slide" Target="/ppt/slides/slide10.xml"/><Relationship Id="rId16" Type="http://schemas.openxmlformats.org/officeDocument/2006/relationships/slide" Target="/ppt/slides/slide8.xml"/><Relationship Id="rId5" Type="http://schemas.openxmlformats.org/officeDocument/2006/relationships/slide" Target="/ppt/slides/slide3.xml"/><Relationship Id="rId6" Type="http://schemas.openxmlformats.org/officeDocument/2006/relationships/slide" Target="/ppt/slides/slide7.xml"/><Relationship Id="rId18" Type="http://schemas.openxmlformats.org/officeDocument/2006/relationships/slide" Target="/ppt/slides/slide11.xml"/><Relationship Id="rId7" Type="http://schemas.openxmlformats.org/officeDocument/2006/relationships/slide" Target="/ppt/slides/slide5.xml"/><Relationship Id="rId8" Type="http://schemas.openxmlformats.org/officeDocument/2006/relationships/slide" Target="/ppt/slides/slide8.xm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2.xml"/><Relationship Id="rId10" Type="http://schemas.openxmlformats.org/officeDocument/2006/relationships/slide" Target="/ppt/slides/slide10.xml"/><Relationship Id="rId13" Type="http://schemas.openxmlformats.org/officeDocument/2006/relationships/slide" Target="/ppt/slides/slide4.xml"/><Relationship Id="rId12" Type="http://schemas.openxmlformats.org/officeDocument/2006/relationships/slide" Target="/ppt/slides/slide2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slide" Target="/ppt/slides/slide2.xml"/><Relationship Id="rId9" Type="http://schemas.openxmlformats.org/officeDocument/2006/relationships/slide" Target="/ppt/slides/slide8.xml"/><Relationship Id="rId15" Type="http://schemas.openxmlformats.org/officeDocument/2006/relationships/slide" Target="/ppt/slides/slide7.xml"/><Relationship Id="rId14" Type="http://schemas.openxmlformats.org/officeDocument/2006/relationships/slide" Target="/ppt/slides/slide3.xml"/><Relationship Id="rId17" Type="http://schemas.openxmlformats.org/officeDocument/2006/relationships/slide" Target="/ppt/slides/slide8.xml"/><Relationship Id="rId16" Type="http://schemas.openxmlformats.org/officeDocument/2006/relationships/slide" Target="/ppt/slides/slide5.xml"/><Relationship Id="rId5" Type="http://schemas.openxmlformats.org/officeDocument/2006/relationships/slide" Target="/ppt/slides/slide4.xml"/><Relationship Id="rId19" Type="http://schemas.openxmlformats.org/officeDocument/2006/relationships/slide" Target="/ppt/slides/slide12.xml"/><Relationship Id="rId6" Type="http://schemas.openxmlformats.org/officeDocument/2006/relationships/slide" Target="/ppt/slides/slide3.xml"/><Relationship Id="rId18" Type="http://schemas.openxmlformats.org/officeDocument/2006/relationships/slide" Target="/ppt/slides/slide10.xml"/><Relationship Id="rId7" Type="http://schemas.openxmlformats.org/officeDocument/2006/relationships/slide" Target="/ppt/slides/slide7.xml"/><Relationship Id="rId8" Type="http://schemas.openxmlformats.org/officeDocument/2006/relationships/slide" Target="/ppt/slides/slide5.xml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3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2.xml"/><Relationship Id="rId4" Type="http://schemas.openxmlformats.org/officeDocument/2006/relationships/slide" Target="/ppt/slides/slide4.xml"/><Relationship Id="rId9" Type="http://schemas.openxmlformats.org/officeDocument/2006/relationships/slide" Target="/ppt/slides/slide10.xml"/><Relationship Id="rId5" Type="http://schemas.openxmlformats.org/officeDocument/2006/relationships/slide" Target="/ppt/slides/slide3.xml"/><Relationship Id="rId6" Type="http://schemas.openxmlformats.org/officeDocument/2006/relationships/slide" Target="/ppt/slides/slide7.xml"/><Relationship Id="rId7" Type="http://schemas.openxmlformats.org/officeDocument/2006/relationships/slide" Target="/ppt/slides/slide5.xml"/><Relationship Id="rId8" Type="http://schemas.openxmlformats.org/officeDocument/2006/relationships/slide" Target="/ppt/slides/slide8.xml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0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9" Type="http://schemas.openxmlformats.org/officeDocument/2006/relationships/slide" Target="/ppt/slides/slide8.xml"/><Relationship Id="rId5" Type="http://schemas.openxmlformats.org/officeDocument/2006/relationships/slide" Target="/ppt/slides/slide4.xml"/><Relationship Id="rId6" Type="http://schemas.openxmlformats.org/officeDocument/2006/relationships/slide" Target="/ppt/slides/slide3.xml"/><Relationship Id="rId7" Type="http://schemas.openxmlformats.org/officeDocument/2006/relationships/slide" Target="/ppt/slides/slide7.xml"/><Relationship Id="rId8" Type="http://schemas.openxmlformats.org/officeDocument/2006/relationships/slide" Target="/ppt/slides/slide5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3.xml"/><Relationship Id="rId10" Type="http://schemas.openxmlformats.org/officeDocument/2006/relationships/slide" Target="/ppt/slides/slide10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9" Type="http://schemas.openxmlformats.org/officeDocument/2006/relationships/slide" Target="/ppt/slides/slide8.xml"/><Relationship Id="rId5" Type="http://schemas.openxmlformats.org/officeDocument/2006/relationships/slide" Target="/ppt/slides/slide4.xml"/><Relationship Id="rId6" Type="http://schemas.openxmlformats.org/officeDocument/2006/relationships/slide" Target="/ppt/slides/slide3.xml"/><Relationship Id="rId7" Type="http://schemas.openxmlformats.org/officeDocument/2006/relationships/slide" Target="/ppt/slides/slide7.xml"/><Relationship Id="rId8" Type="http://schemas.openxmlformats.org/officeDocument/2006/relationships/slide" Target="/ppt/slides/slide5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4.xml"/><Relationship Id="rId10" Type="http://schemas.openxmlformats.org/officeDocument/2006/relationships/slide" Target="/ppt/slides/slide10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slide" Target="/ppt/slides/slide2.xml"/><Relationship Id="rId9" Type="http://schemas.openxmlformats.org/officeDocument/2006/relationships/slide" Target="/ppt/slides/slide8.xml"/><Relationship Id="rId5" Type="http://schemas.openxmlformats.org/officeDocument/2006/relationships/slide" Target="/ppt/slides/slide4.xml"/><Relationship Id="rId6" Type="http://schemas.openxmlformats.org/officeDocument/2006/relationships/slide" Target="/ppt/slides/slide4.xml"/><Relationship Id="rId7" Type="http://schemas.openxmlformats.org/officeDocument/2006/relationships/slide" Target="/ppt/slides/slide7.xml"/><Relationship Id="rId8" Type="http://schemas.openxmlformats.org/officeDocument/2006/relationships/slide" Target="/ppt/slides/slide5.xml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5.xm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2.xml"/><Relationship Id="rId4" Type="http://schemas.openxmlformats.org/officeDocument/2006/relationships/slide" Target="/ppt/slides/slide5.xml"/><Relationship Id="rId9" Type="http://schemas.openxmlformats.org/officeDocument/2006/relationships/slide" Target="/ppt/slides/slide10.xml"/><Relationship Id="rId5" Type="http://schemas.openxmlformats.org/officeDocument/2006/relationships/slide" Target="/ppt/slides/slide3.xml"/><Relationship Id="rId6" Type="http://schemas.openxmlformats.org/officeDocument/2006/relationships/slide" Target="/ppt/slides/slide5.xml"/><Relationship Id="rId7" Type="http://schemas.openxmlformats.org/officeDocument/2006/relationships/slide" Target="/ppt/slides/slide5.xml"/><Relationship Id="rId8" Type="http://schemas.openxmlformats.org/officeDocument/2006/relationships/slide" Target="/ppt/slides/slide8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0.xml"/><Relationship Id="rId10" Type="http://schemas.openxmlformats.org/officeDocument/2006/relationships/slide" Target="/ppt/slides/slide8.xml"/><Relationship Id="rId12" Type="http://schemas.openxmlformats.org/officeDocument/2006/relationships/slide" Target="/ppt/slides/slide6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slide" Target="/ppt/slides/slide6.xml"/><Relationship Id="rId5" Type="http://schemas.openxmlformats.org/officeDocument/2006/relationships/slide" Target="/ppt/slides/slide2.xml"/><Relationship Id="rId6" Type="http://schemas.openxmlformats.org/officeDocument/2006/relationships/slide" Target="/ppt/slides/slide4.xml"/><Relationship Id="rId7" Type="http://schemas.openxmlformats.org/officeDocument/2006/relationships/slide" Target="/ppt/slides/slide3.xml"/><Relationship Id="rId8" Type="http://schemas.openxmlformats.org/officeDocument/2006/relationships/slide" Target="/ppt/slides/slide6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slide" Target="/ppt/slides/slide7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2.xml"/><Relationship Id="rId4" Type="http://schemas.openxmlformats.org/officeDocument/2006/relationships/slide" Target="/ppt/slides/slide4.xml"/><Relationship Id="rId9" Type="http://schemas.openxmlformats.org/officeDocument/2006/relationships/slide" Target="/ppt/slides/slide10.xml"/><Relationship Id="rId5" Type="http://schemas.openxmlformats.org/officeDocument/2006/relationships/slide" Target="/ppt/slides/slide3.xml"/><Relationship Id="rId6" Type="http://schemas.openxmlformats.org/officeDocument/2006/relationships/slide" Target="/ppt/slides/slide7.xml"/><Relationship Id="rId7" Type="http://schemas.openxmlformats.org/officeDocument/2006/relationships/slide" Target="/ppt/slides/slide7.xml"/><Relationship Id="rId8" Type="http://schemas.openxmlformats.org/officeDocument/2006/relationships/slide" Target="/ppt/slides/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.xml"/><Relationship Id="rId10" Type="http://schemas.openxmlformats.org/officeDocument/2006/relationships/slide" Target="/ppt/slides/slide8.xml"/><Relationship Id="rId13" Type="http://schemas.openxmlformats.org/officeDocument/2006/relationships/slide" Target="/ppt/slides/slide3.xml"/><Relationship Id="rId12" Type="http://schemas.openxmlformats.org/officeDocument/2006/relationships/slide" Target="/ppt/slides/slide4.xm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2.xml"/><Relationship Id="rId4" Type="http://schemas.openxmlformats.org/officeDocument/2006/relationships/slide" Target="/ppt/slides/slide4.xml"/><Relationship Id="rId9" Type="http://schemas.openxmlformats.org/officeDocument/2006/relationships/slide" Target="/ppt/slides/slide8.xml"/><Relationship Id="rId15" Type="http://schemas.openxmlformats.org/officeDocument/2006/relationships/slide" Target="/ppt/slides/slide5.xml"/><Relationship Id="rId14" Type="http://schemas.openxmlformats.org/officeDocument/2006/relationships/slide" Target="/ppt/slides/slide7.xml"/><Relationship Id="rId17" Type="http://schemas.openxmlformats.org/officeDocument/2006/relationships/slide" Target="/ppt/slides/slide10.xml"/><Relationship Id="rId16" Type="http://schemas.openxmlformats.org/officeDocument/2006/relationships/slide" Target="/ppt/slides/slide8.xml"/><Relationship Id="rId5" Type="http://schemas.openxmlformats.org/officeDocument/2006/relationships/slide" Target="/ppt/slides/slide3.xml"/><Relationship Id="rId19" Type="http://schemas.openxmlformats.org/officeDocument/2006/relationships/image" Target="../media/image1.png"/><Relationship Id="rId6" Type="http://schemas.openxmlformats.org/officeDocument/2006/relationships/slide" Target="/ppt/slides/slide7.xml"/><Relationship Id="rId18" Type="http://schemas.openxmlformats.org/officeDocument/2006/relationships/slide" Target="/ppt/slides/slide8.xml"/><Relationship Id="rId7" Type="http://schemas.openxmlformats.org/officeDocument/2006/relationships/slide" Target="/ppt/slides/slide5.xml"/><Relationship Id="rId8" Type="http://schemas.openxmlformats.org/officeDocument/2006/relationships/slide" Target="/ppt/slides/slide8.xml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.xml"/><Relationship Id="rId10" Type="http://schemas.openxmlformats.org/officeDocument/2006/relationships/slide" Target="/ppt/slides/slide9.xml"/><Relationship Id="rId13" Type="http://schemas.openxmlformats.org/officeDocument/2006/relationships/slide" Target="/ppt/slides/slide3.xml"/><Relationship Id="rId12" Type="http://schemas.openxmlformats.org/officeDocument/2006/relationships/slide" Target="/ppt/slides/slide4.xm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2.xml"/><Relationship Id="rId4" Type="http://schemas.openxmlformats.org/officeDocument/2006/relationships/slide" Target="/ppt/slides/slide4.xml"/><Relationship Id="rId9" Type="http://schemas.openxmlformats.org/officeDocument/2006/relationships/slide" Target="/ppt/slides/slide9.xml"/><Relationship Id="rId15" Type="http://schemas.openxmlformats.org/officeDocument/2006/relationships/slide" Target="/ppt/slides/slide5.xml"/><Relationship Id="rId14" Type="http://schemas.openxmlformats.org/officeDocument/2006/relationships/slide" Target="/ppt/slides/slide7.xml"/><Relationship Id="rId17" Type="http://schemas.openxmlformats.org/officeDocument/2006/relationships/slide" Target="/ppt/slides/slide9.xml"/><Relationship Id="rId16" Type="http://schemas.openxmlformats.org/officeDocument/2006/relationships/slide" Target="/ppt/slides/slide8.xml"/><Relationship Id="rId5" Type="http://schemas.openxmlformats.org/officeDocument/2006/relationships/slide" Target="/ppt/slides/slide3.xml"/><Relationship Id="rId19" Type="http://schemas.openxmlformats.org/officeDocument/2006/relationships/image" Target="../media/image4.png"/><Relationship Id="rId6" Type="http://schemas.openxmlformats.org/officeDocument/2006/relationships/slide" Target="/ppt/slides/slide7.xml"/><Relationship Id="rId18" Type="http://schemas.openxmlformats.org/officeDocument/2006/relationships/slide" Target="/ppt/slides/slide9.xml"/><Relationship Id="rId7" Type="http://schemas.openxmlformats.org/officeDocument/2006/relationships/slide" Target="/ppt/slides/slide5.xml"/><Relationship Id="rId8" Type="http://schemas.openxmlformats.org/officeDocument/2006/relationships/slide" Target="/ppt/slides/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ctrTitle"/>
          </p:nvPr>
        </p:nvSpPr>
        <p:spPr>
          <a:xfrm>
            <a:off x="1738925" y="1235299"/>
            <a:ext cx="5666100" cy="111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ClearDrive</a:t>
            </a:r>
            <a:endParaRPr/>
          </a:p>
        </p:txBody>
      </p:sp>
      <p:sp>
        <p:nvSpPr>
          <p:cNvPr id="208" name="Google Shape;208;p21"/>
          <p:cNvSpPr txBox="1"/>
          <p:nvPr>
            <p:ph idx="1" type="subTitle"/>
          </p:nvPr>
        </p:nvSpPr>
        <p:spPr>
          <a:xfrm>
            <a:off x="857700" y="3432400"/>
            <a:ext cx="74286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en" sz="2240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Készítette: Kovácsházi Ádám(b0kovada),</a:t>
            </a:r>
            <a:endParaRPr sz="2240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en" sz="2240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               Surányi István(b0surist), </a:t>
            </a:r>
            <a:endParaRPr sz="2240">
              <a:solidFill>
                <a:srgbClr val="595959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5"/>
              <a:buFont typeface="Arial"/>
              <a:buNone/>
            </a:pPr>
            <a:r>
              <a:rPr lang="en" sz="2240">
                <a:solidFill>
                  <a:srgbClr val="595959"/>
                </a:solidFill>
                <a:latin typeface="Barlow"/>
                <a:ea typeface="Barlow"/>
                <a:cs typeface="Barlow"/>
                <a:sym typeface="Barlow"/>
              </a:rPr>
              <a:t>                                    Krisztin Benedek László(b0kriben)</a:t>
            </a:r>
            <a:endParaRPr sz="1500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0"/>
          <p:cNvSpPr txBox="1"/>
          <p:nvPr/>
        </p:nvSpPr>
        <p:spPr>
          <a:xfrm>
            <a:off x="723425" y="528050"/>
            <a:ext cx="416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UML Diagram</a:t>
            </a:r>
            <a:endParaRPr sz="3000">
              <a:solidFill>
                <a:schemeClr val="dk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</p:txBody>
      </p:sp>
      <p:pic>
        <p:nvPicPr>
          <p:cNvPr id="507" name="Google Shape;5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950" y="1085175"/>
            <a:ext cx="5780100" cy="3395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" name="Google Shape;508;p30"/>
          <p:cNvGrpSpPr/>
          <p:nvPr/>
        </p:nvGrpSpPr>
        <p:grpSpPr>
          <a:xfrm>
            <a:off x="3176842" y="4719125"/>
            <a:ext cx="3037318" cy="116400"/>
            <a:chOff x="2031017" y="4718600"/>
            <a:chExt cx="3037318" cy="116400"/>
          </a:xfrm>
        </p:grpSpPr>
        <p:sp>
          <p:nvSpPr>
            <p:cNvPr id="509" name="Google Shape;509;p30">
              <a:hlinkClick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0" name="Google Shape;510;p30">
              <a:hlinkClick action="ppaction://hlinksldjump" r:id="rId4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1" name="Google Shape;511;p30">
              <a:hlinkClick action="ppaction://hlinksldjump" r:id="rId5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2" name="Google Shape;512;p30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3" name="Google Shape;513;p30">
              <a:hlinkClick action="ppaction://hlinksldjump" r:id="rId6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4" name="Google Shape;514;p30">
              <a:hlinkClick action="ppaction://hlinksldjump" r:id="rId7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5" name="Google Shape;515;p30">
              <a:hlinkClick action="ppaction://hlinksldjump" r:id="rId8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6" name="Google Shape;516;p30">
              <a:hlinkClick action="ppaction://hlinksldjump" r:id="rId9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7" name="Google Shape;517;p30">
              <a:hlinkClick action="ppaction://hlinksldjump" r:id="rId10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8" name="Google Shape;518;p30">
              <a:hlinkClick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9" name="Google Shape;519;p30">
              <a:hlinkClick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20" name="Google Shape;520;p30">
            <a:hlinkClick action="ppaction://hlinksldjump" r:id="rId11"/>
          </p:cNvPr>
          <p:cNvSpPr/>
          <p:nvPr/>
        </p:nvSpPr>
        <p:spPr>
          <a:xfrm>
            <a:off x="5527250" y="4734425"/>
            <a:ext cx="95400" cy="858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1" name="Google Shape;521;p30">
            <a:hlinkClick/>
          </p:cNvPr>
          <p:cNvSpPr/>
          <p:nvPr/>
        </p:nvSpPr>
        <p:spPr>
          <a:xfrm>
            <a:off x="2929425" y="4715975"/>
            <a:ext cx="125100" cy="1245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22" name="Google Shape;522;p30"/>
          <p:cNvGrpSpPr/>
          <p:nvPr/>
        </p:nvGrpSpPr>
        <p:grpSpPr>
          <a:xfrm>
            <a:off x="3177279" y="4719125"/>
            <a:ext cx="3037318" cy="116400"/>
            <a:chOff x="2031017" y="4718600"/>
            <a:chExt cx="3037318" cy="116400"/>
          </a:xfrm>
        </p:grpSpPr>
        <p:sp>
          <p:nvSpPr>
            <p:cNvPr id="523" name="Google Shape;523;p30">
              <a:hlinkClick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4" name="Google Shape;524;p30">
              <a:hlinkClick action="ppaction://hlinksldjump" r:id="rId12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5" name="Google Shape;525;p30">
              <a:hlinkClick action="ppaction://hlinksldjump" r:id="rId13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6" name="Google Shape;526;p30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7" name="Google Shape;527;p30">
              <a:hlinkClick action="ppaction://hlinksldjump" r:id="rId14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8" name="Google Shape;528;p30">
              <a:hlinkClick action="ppaction://hlinksldjump" r:id="rId15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9" name="Google Shape;529;p30">
              <a:hlinkClick action="ppaction://hlinksldjump" r:id="rId16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0" name="Google Shape;530;p30">
              <a:hlinkClick action="ppaction://hlinksldjump" r:id="rId17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1" name="Google Shape;531;p30">
              <a:hlinkClick action="ppaction://hlinksldjump" r:id="rId18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2" name="Google Shape;532;p30">
              <a:hlinkClick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3" name="Google Shape;533;p30">
              <a:hlinkClick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4" name="Google Shape;534;p30">
            <a:hlinkClick action="ppaction://hlinksldjump" r:id="rId19"/>
          </p:cNvPr>
          <p:cNvSpPr/>
          <p:nvPr/>
        </p:nvSpPr>
        <p:spPr>
          <a:xfrm>
            <a:off x="5232163" y="4729469"/>
            <a:ext cx="95700" cy="957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5" name="Google Shape;535;p30">
            <a:hlinkClick/>
          </p:cNvPr>
          <p:cNvSpPr/>
          <p:nvPr/>
        </p:nvSpPr>
        <p:spPr>
          <a:xfrm>
            <a:off x="2929862" y="4715975"/>
            <a:ext cx="125100" cy="1245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1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Felhasználó </a:t>
            </a:r>
            <a:r>
              <a:rPr lang="en"/>
              <a:t>diagram</a:t>
            </a:r>
            <a:endParaRPr/>
          </a:p>
        </p:txBody>
      </p:sp>
      <p:cxnSp>
        <p:nvCxnSpPr>
          <p:cNvPr id="541" name="Google Shape;541;p31"/>
          <p:cNvCxnSpPr>
            <a:stCxn id="542" idx="2"/>
            <a:endCxn id="543" idx="0"/>
          </p:cNvCxnSpPr>
          <p:nvPr/>
        </p:nvCxnSpPr>
        <p:spPr>
          <a:xfrm flipH="1" rot="-5400000">
            <a:off x="5199538" y="1128050"/>
            <a:ext cx="418800" cy="16737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44" name="Google Shape;544;p31"/>
          <p:cNvCxnSpPr>
            <a:stCxn id="545" idx="0"/>
            <a:endCxn id="542" idx="2"/>
          </p:cNvCxnSpPr>
          <p:nvPr/>
        </p:nvCxnSpPr>
        <p:spPr>
          <a:xfrm rot="-5400000">
            <a:off x="3451463" y="1052652"/>
            <a:ext cx="417900" cy="1823400"/>
          </a:xfrm>
          <a:prstGeom prst="bentConnector3">
            <a:avLst>
              <a:gd fmla="val 49988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46" name="Google Shape;546;p31"/>
          <p:cNvCxnSpPr>
            <a:stCxn id="547" idx="0"/>
            <a:endCxn id="545" idx="2"/>
          </p:cNvCxnSpPr>
          <p:nvPr/>
        </p:nvCxnSpPr>
        <p:spPr>
          <a:xfrm rot="-5400000">
            <a:off x="2523563" y="2846952"/>
            <a:ext cx="4497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48" name="Google Shape;548;p31"/>
          <p:cNvCxnSpPr/>
          <p:nvPr/>
        </p:nvCxnSpPr>
        <p:spPr>
          <a:xfrm flipH="1" rot="10800000">
            <a:off x="1984425" y="3082188"/>
            <a:ext cx="1542000" cy="3600"/>
          </a:xfrm>
          <a:prstGeom prst="bentConnector3">
            <a:avLst>
              <a:gd fmla="val -869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49" name="Google Shape;549;p31"/>
          <p:cNvCxnSpPr>
            <a:stCxn id="550" idx="0"/>
          </p:cNvCxnSpPr>
          <p:nvPr/>
        </p:nvCxnSpPr>
        <p:spPr>
          <a:xfrm flipH="1" rot="5400000">
            <a:off x="3289125" y="3314800"/>
            <a:ext cx="472800" cy="1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51" name="Google Shape;551;p31"/>
          <p:cNvCxnSpPr>
            <a:stCxn id="552" idx="0"/>
            <a:endCxn id="553" idx="2"/>
          </p:cNvCxnSpPr>
          <p:nvPr/>
        </p:nvCxnSpPr>
        <p:spPr>
          <a:xfrm rot="-5400000">
            <a:off x="4940300" y="2925098"/>
            <a:ext cx="449700" cy="805500"/>
          </a:xfrm>
          <a:prstGeom prst="bentConnector2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54" name="Google Shape;554;p31"/>
          <p:cNvCxnSpPr/>
          <p:nvPr/>
        </p:nvCxnSpPr>
        <p:spPr>
          <a:xfrm rot="-5400000">
            <a:off x="6018519" y="3327548"/>
            <a:ext cx="454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55" name="Google Shape;555;p31"/>
          <p:cNvCxnSpPr>
            <a:stCxn id="556" idx="0"/>
            <a:endCxn id="553" idx="2"/>
          </p:cNvCxnSpPr>
          <p:nvPr/>
        </p:nvCxnSpPr>
        <p:spPr>
          <a:xfrm flipH="1" rot="5400000">
            <a:off x="6416787" y="2254298"/>
            <a:ext cx="449700" cy="2147100"/>
          </a:xfrm>
          <a:prstGeom prst="bentConnector2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42" name="Google Shape;542;p31"/>
          <p:cNvSpPr txBox="1"/>
          <p:nvPr/>
        </p:nvSpPr>
        <p:spPr>
          <a:xfrm>
            <a:off x="3899338" y="1306400"/>
            <a:ext cx="1345500" cy="4491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Felhasználó</a:t>
            </a:r>
            <a:endParaRPr sz="10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" name="Google Shape;545;p31"/>
          <p:cNvSpPr txBox="1"/>
          <p:nvPr/>
        </p:nvSpPr>
        <p:spPr>
          <a:xfrm>
            <a:off x="2077013" y="2173302"/>
            <a:ext cx="1343400" cy="4491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Admin(közterület)</a:t>
            </a:r>
            <a:endParaRPr sz="10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43" name="Google Shape;543;p31"/>
          <p:cNvSpPr txBox="1"/>
          <p:nvPr/>
        </p:nvSpPr>
        <p:spPr>
          <a:xfrm>
            <a:off x="5574087" y="2174289"/>
            <a:ext cx="1343400" cy="4491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Admin(közlekedés)</a:t>
            </a:r>
            <a:endParaRPr sz="10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57" name="Google Shape;557;p31"/>
          <p:cNvSpPr txBox="1"/>
          <p:nvPr/>
        </p:nvSpPr>
        <p:spPr>
          <a:xfrm>
            <a:off x="5650494" y="3552698"/>
            <a:ext cx="1176600" cy="4491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Szegedi Közlekedési Kft.</a:t>
            </a:r>
            <a:endParaRPr sz="10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52" name="Google Shape;552;p31"/>
          <p:cNvSpPr txBox="1"/>
          <p:nvPr/>
        </p:nvSpPr>
        <p:spPr>
          <a:xfrm>
            <a:off x="4174100" y="3552698"/>
            <a:ext cx="1176600" cy="4491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Csongrád Megyei Állami Közútkezelő KHT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50" name="Google Shape;550;p31"/>
          <p:cNvSpPr txBox="1"/>
          <p:nvPr/>
        </p:nvSpPr>
        <p:spPr>
          <a:xfrm>
            <a:off x="2938125" y="3552100"/>
            <a:ext cx="1176600" cy="4497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Szegedi </a:t>
            </a:r>
            <a:r>
              <a:rPr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Környezetgazdálkodási</a:t>
            </a:r>
            <a:r>
              <a:rPr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Nonprofit Kft.</a:t>
            </a:r>
            <a:endParaRPr sz="9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58" name="Google Shape;558;p31"/>
          <p:cNvSpPr txBox="1"/>
          <p:nvPr/>
        </p:nvSpPr>
        <p:spPr>
          <a:xfrm>
            <a:off x="1383013" y="3545598"/>
            <a:ext cx="1176600" cy="4491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Közterület-</a:t>
            </a: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Felügyelet</a:t>
            </a:r>
            <a:endParaRPr sz="10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56" name="Google Shape;556;p31"/>
          <p:cNvSpPr txBox="1"/>
          <p:nvPr/>
        </p:nvSpPr>
        <p:spPr>
          <a:xfrm>
            <a:off x="7126887" y="3552698"/>
            <a:ext cx="1176600" cy="4491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Csongrád Megyei Közlekedési Felügyelet</a:t>
            </a:r>
            <a:endParaRPr sz="10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cxnSp>
        <p:nvCxnSpPr>
          <p:cNvPr id="559" name="Google Shape;559;p31"/>
          <p:cNvCxnSpPr/>
          <p:nvPr/>
        </p:nvCxnSpPr>
        <p:spPr>
          <a:xfrm rot="-5400000">
            <a:off x="6007137" y="2869227"/>
            <a:ext cx="4773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560" name="Google Shape;560;p31"/>
          <p:cNvCxnSpPr/>
          <p:nvPr/>
        </p:nvCxnSpPr>
        <p:spPr>
          <a:xfrm rot="-5400000">
            <a:off x="1746463" y="3315402"/>
            <a:ext cx="4497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561" name="Google Shape;561;p31"/>
          <p:cNvGrpSpPr/>
          <p:nvPr/>
        </p:nvGrpSpPr>
        <p:grpSpPr>
          <a:xfrm>
            <a:off x="3177154" y="4711375"/>
            <a:ext cx="3037318" cy="116400"/>
            <a:chOff x="2031017" y="4718600"/>
            <a:chExt cx="3037318" cy="116400"/>
          </a:xfrm>
        </p:grpSpPr>
        <p:sp>
          <p:nvSpPr>
            <p:cNvPr id="562" name="Google Shape;562;p31">
              <a:hlinkClick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31">
              <a:hlinkClick action="ppaction://hlinksldjump" r:id="rId3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4" name="Google Shape;564;p31">
              <a:hlinkClick action="ppaction://hlinksldjump" r:id="rId4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5" name="Google Shape;565;p31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6" name="Google Shape;566;p31">
              <a:hlinkClick action="ppaction://hlinksldjump" r:id="rId5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7" name="Google Shape;567;p31">
              <a:hlinkClick action="ppaction://hlinksldjump" r:id="rId6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8" name="Google Shape;568;p31">
              <a:hlinkClick action="ppaction://hlinksldjump" r:id="rId7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9" name="Google Shape;569;p31">
              <a:hlinkClick action="ppaction://hlinksldjump" r:id="rId8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0" name="Google Shape;570;p31">
              <a:hlinkClick action="ppaction://hlinksldjump" r:id="rId9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31">
              <a:hlinkClick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31">
              <a:hlinkClick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73" name="Google Shape;573;p31">
            <a:hlinkClick action="ppaction://hlinksldjump" r:id="rId10"/>
          </p:cNvPr>
          <p:cNvSpPr/>
          <p:nvPr/>
        </p:nvSpPr>
        <p:spPr>
          <a:xfrm>
            <a:off x="5821888" y="4725025"/>
            <a:ext cx="86100" cy="891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" name="Google Shape;574;p31">
            <a:hlinkClick/>
          </p:cNvPr>
          <p:cNvSpPr/>
          <p:nvPr/>
        </p:nvSpPr>
        <p:spPr>
          <a:xfrm>
            <a:off x="2929737" y="4708225"/>
            <a:ext cx="125100" cy="1245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75" name="Google Shape;575;p31"/>
          <p:cNvGrpSpPr/>
          <p:nvPr/>
        </p:nvGrpSpPr>
        <p:grpSpPr>
          <a:xfrm>
            <a:off x="3176617" y="4719150"/>
            <a:ext cx="3037318" cy="116400"/>
            <a:chOff x="2031017" y="4718600"/>
            <a:chExt cx="3037318" cy="116400"/>
          </a:xfrm>
        </p:grpSpPr>
        <p:sp>
          <p:nvSpPr>
            <p:cNvPr id="576" name="Google Shape;576;p31">
              <a:hlinkClick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7" name="Google Shape;577;p31">
              <a:hlinkClick action="ppaction://hlinksldjump" r:id="rId11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8" name="Google Shape;578;p31">
              <a:hlinkClick action="ppaction://hlinksldjump" r:id="rId12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9" name="Google Shape;579;p31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0" name="Google Shape;580;p31">
              <a:hlinkClick action="ppaction://hlinksldjump" r:id="rId13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1" name="Google Shape;581;p31">
              <a:hlinkClick action="ppaction://hlinksldjump" r:id="rId14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2" name="Google Shape;582;p31">
              <a:hlinkClick action="ppaction://hlinksldjump" r:id="rId15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3" name="Google Shape;583;p31">
              <a:hlinkClick action="ppaction://hlinksldjump" r:id="rId16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4" name="Google Shape;584;p31">
              <a:hlinkClick action="ppaction://hlinksldjump" r:id="rId17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5" name="Google Shape;585;p31">
              <a:hlinkClick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6" name="Google Shape;586;p31">
              <a:hlinkClick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87" name="Google Shape;587;p31">
            <a:hlinkClick action="ppaction://hlinksldjump" r:id="rId18"/>
          </p:cNvPr>
          <p:cNvSpPr/>
          <p:nvPr/>
        </p:nvSpPr>
        <p:spPr>
          <a:xfrm>
            <a:off x="5527025" y="4734450"/>
            <a:ext cx="95400" cy="858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8" name="Google Shape;588;p31">
            <a:hlinkClick/>
          </p:cNvPr>
          <p:cNvSpPr/>
          <p:nvPr/>
        </p:nvSpPr>
        <p:spPr>
          <a:xfrm>
            <a:off x="2929200" y="4716000"/>
            <a:ext cx="125100" cy="1245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2"/>
          <p:cNvSpPr txBox="1"/>
          <p:nvPr>
            <p:ph type="title"/>
          </p:nvPr>
        </p:nvSpPr>
        <p:spPr>
          <a:xfrm>
            <a:off x="743250" y="520200"/>
            <a:ext cx="7657500" cy="6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Liftbeszéd</a:t>
            </a:r>
            <a:endParaRPr sz="3000"/>
          </a:p>
        </p:txBody>
      </p:sp>
      <p:pic>
        <p:nvPicPr>
          <p:cNvPr id="594" name="Google Shape;5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013" y="1059175"/>
            <a:ext cx="6031974" cy="3543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5" name="Google Shape;595;p32"/>
          <p:cNvGrpSpPr/>
          <p:nvPr/>
        </p:nvGrpSpPr>
        <p:grpSpPr>
          <a:xfrm>
            <a:off x="3177054" y="4711375"/>
            <a:ext cx="3037318" cy="116400"/>
            <a:chOff x="2031017" y="4718600"/>
            <a:chExt cx="3037318" cy="116400"/>
          </a:xfrm>
        </p:grpSpPr>
        <p:sp>
          <p:nvSpPr>
            <p:cNvPr id="596" name="Google Shape;596;p32">
              <a:hlinkClick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7" name="Google Shape;597;p32">
              <a:hlinkClick action="ppaction://hlinksldjump" r:id="rId4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8" name="Google Shape;598;p32">
              <a:hlinkClick action="ppaction://hlinksldjump" r:id="rId5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9" name="Google Shape;599;p32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0" name="Google Shape;600;p32">
              <a:hlinkClick action="ppaction://hlinksldjump" r:id="rId6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1" name="Google Shape;601;p32">
              <a:hlinkClick action="ppaction://hlinksldjump" r:id="rId7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2" name="Google Shape;602;p32">
              <a:hlinkClick action="ppaction://hlinksldjump" r:id="rId8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3" name="Google Shape;603;p32">
              <a:hlinkClick action="ppaction://hlinksldjump" r:id="rId9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4" name="Google Shape;604;p32">
              <a:hlinkClick action="ppaction://hlinksldjump" r:id="rId10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5" name="Google Shape;605;p32">
              <a:hlinkClick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6" name="Google Shape;606;p32">
              <a:hlinkClick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07" name="Google Shape;607;p32">
            <a:hlinkClick action="ppaction://hlinksldjump" r:id="rId11"/>
          </p:cNvPr>
          <p:cNvSpPr/>
          <p:nvPr/>
        </p:nvSpPr>
        <p:spPr>
          <a:xfrm>
            <a:off x="6108463" y="4721725"/>
            <a:ext cx="105900" cy="957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8" name="Google Shape;608;p32">
            <a:hlinkClick/>
          </p:cNvPr>
          <p:cNvSpPr/>
          <p:nvPr/>
        </p:nvSpPr>
        <p:spPr>
          <a:xfrm>
            <a:off x="2929637" y="4708225"/>
            <a:ext cx="125100" cy="1245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9" name="Google Shape;609;p32"/>
          <p:cNvGrpSpPr/>
          <p:nvPr/>
        </p:nvGrpSpPr>
        <p:grpSpPr>
          <a:xfrm>
            <a:off x="3177154" y="4711375"/>
            <a:ext cx="3037318" cy="116400"/>
            <a:chOff x="2031017" y="4718600"/>
            <a:chExt cx="3037318" cy="116400"/>
          </a:xfrm>
        </p:grpSpPr>
        <p:sp>
          <p:nvSpPr>
            <p:cNvPr id="610" name="Google Shape;610;p32">
              <a:hlinkClick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1" name="Google Shape;611;p32">
              <a:hlinkClick action="ppaction://hlinksldjump" r:id="rId12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2" name="Google Shape;612;p32">
              <a:hlinkClick action="ppaction://hlinksldjump" r:id="rId13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3" name="Google Shape;613;p32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4" name="Google Shape;614;p32">
              <a:hlinkClick action="ppaction://hlinksldjump" r:id="rId14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5" name="Google Shape;615;p32">
              <a:hlinkClick action="ppaction://hlinksldjump" r:id="rId15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6" name="Google Shape;616;p32">
              <a:hlinkClick action="ppaction://hlinksldjump" r:id="rId16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7" name="Google Shape;617;p32">
              <a:hlinkClick action="ppaction://hlinksldjump" r:id="rId17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8" name="Google Shape;618;p32">
              <a:hlinkClick action="ppaction://hlinksldjump" r:id="rId18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9" name="Google Shape;619;p32">
              <a:hlinkClick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0" name="Google Shape;620;p32">
              <a:hlinkClick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1" name="Google Shape;621;p32">
            <a:hlinkClick action="ppaction://hlinksldjump" r:id="rId19"/>
          </p:cNvPr>
          <p:cNvSpPr/>
          <p:nvPr/>
        </p:nvSpPr>
        <p:spPr>
          <a:xfrm>
            <a:off x="5821888" y="4725025"/>
            <a:ext cx="86100" cy="891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2" name="Google Shape;622;p32">
            <a:hlinkClick/>
          </p:cNvPr>
          <p:cNvSpPr/>
          <p:nvPr/>
        </p:nvSpPr>
        <p:spPr>
          <a:xfrm>
            <a:off x="2929737" y="4708225"/>
            <a:ext cx="125100" cy="1245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3"/>
          <p:cNvSpPr txBox="1"/>
          <p:nvPr>
            <p:ph type="title"/>
          </p:nvPr>
        </p:nvSpPr>
        <p:spPr>
          <a:xfrm>
            <a:off x="812400" y="1589550"/>
            <a:ext cx="75192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Köszönjük a figyelmet!</a:t>
            </a:r>
            <a:endParaRPr sz="6100"/>
          </a:p>
        </p:txBody>
      </p:sp>
      <p:grpSp>
        <p:nvGrpSpPr>
          <p:cNvPr id="628" name="Google Shape;628;p33"/>
          <p:cNvGrpSpPr/>
          <p:nvPr/>
        </p:nvGrpSpPr>
        <p:grpSpPr>
          <a:xfrm>
            <a:off x="3177054" y="4711375"/>
            <a:ext cx="3037318" cy="116400"/>
            <a:chOff x="2031017" y="4718600"/>
            <a:chExt cx="3037318" cy="116400"/>
          </a:xfrm>
        </p:grpSpPr>
        <p:sp>
          <p:nvSpPr>
            <p:cNvPr id="629" name="Google Shape;629;p33">
              <a:hlinkClick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0" name="Google Shape;630;p33">
              <a:hlinkClick action="ppaction://hlinksldjump" r:id="rId3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1" name="Google Shape;631;p33">
              <a:hlinkClick action="ppaction://hlinksldjump" r:id="rId4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2" name="Google Shape;632;p33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3" name="Google Shape;633;p33">
              <a:hlinkClick action="ppaction://hlinksldjump" r:id="rId5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4" name="Google Shape;634;p33">
              <a:hlinkClick action="ppaction://hlinksldjump" r:id="rId6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5" name="Google Shape;635;p33">
              <a:hlinkClick action="ppaction://hlinksldjump" r:id="rId7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6" name="Google Shape;636;p33">
              <a:hlinkClick action="ppaction://hlinksldjump" r:id="rId8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7" name="Google Shape;637;p33">
              <a:hlinkClick action="ppaction://hlinksldjump" r:id="rId9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8" name="Google Shape;638;p33">
              <a:hlinkClick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9" name="Google Shape;639;p33">
              <a:hlinkClick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40" name="Google Shape;640;p33">
            <a:hlinkClick action="ppaction://hlinksldjump" r:id="rId10"/>
          </p:cNvPr>
          <p:cNvSpPr/>
          <p:nvPr/>
        </p:nvSpPr>
        <p:spPr>
          <a:xfrm>
            <a:off x="6108463" y="4721725"/>
            <a:ext cx="105900" cy="957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1" name="Google Shape;641;p33">
            <a:hlinkClick/>
          </p:cNvPr>
          <p:cNvSpPr/>
          <p:nvPr/>
        </p:nvSpPr>
        <p:spPr>
          <a:xfrm>
            <a:off x="2929637" y="4708225"/>
            <a:ext cx="125100" cy="1245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Tartalomjegyzék</a:t>
            </a:r>
            <a:endParaRPr/>
          </a:p>
        </p:txBody>
      </p:sp>
      <p:sp>
        <p:nvSpPr>
          <p:cNvPr id="214" name="Google Shape;214;p22"/>
          <p:cNvSpPr txBox="1"/>
          <p:nvPr>
            <p:ph idx="2" type="title"/>
          </p:nvPr>
        </p:nvSpPr>
        <p:spPr>
          <a:xfrm>
            <a:off x="1038725" y="1504162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" name="Google Shape;215;p22"/>
          <p:cNvSpPr txBox="1"/>
          <p:nvPr>
            <p:ph idx="3" type="title"/>
          </p:nvPr>
        </p:nvSpPr>
        <p:spPr>
          <a:xfrm>
            <a:off x="1038725" y="3196928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6" name="Google Shape;216;p22"/>
          <p:cNvSpPr txBox="1"/>
          <p:nvPr>
            <p:ph idx="4" type="title"/>
          </p:nvPr>
        </p:nvSpPr>
        <p:spPr>
          <a:xfrm>
            <a:off x="2558825" y="1504149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7" name="Google Shape;217;p22"/>
          <p:cNvSpPr txBox="1"/>
          <p:nvPr>
            <p:ph idx="5" type="title"/>
          </p:nvPr>
        </p:nvSpPr>
        <p:spPr>
          <a:xfrm>
            <a:off x="2558825" y="3196916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18" name="Google Shape;218;p22"/>
          <p:cNvSpPr txBox="1"/>
          <p:nvPr>
            <p:ph idx="6" type="title"/>
          </p:nvPr>
        </p:nvSpPr>
        <p:spPr>
          <a:xfrm>
            <a:off x="4125525" y="1504162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9" name="Google Shape;219;p22"/>
          <p:cNvSpPr txBox="1"/>
          <p:nvPr>
            <p:ph idx="7" type="title"/>
          </p:nvPr>
        </p:nvSpPr>
        <p:spPr>
          <a:xfrm>
            <a:off x="4125525" y="3196916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220" name="Google Shape;220;p22"/>
          <p:cNvSpPr txBox="1"/>
          <p:nvPr>
            <p:ph idx="1" type="subTitle"/>
          </p:nvPr>
        </p:nvSpPr>
        <p:spPr>
          <a:xfrm>
            <a:off x="253325" y="2076850"/>
            <a:ext cx="23055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Bevezetés</a:t>
            </a:r>
            <a:endParaRPr sz="1400"/>
          </a:p>
        </p:txBody>
      </p:sp>
      <p:sp>
        <p:nvSpPr>
          <p:cNvPr id="221" name="Google Shape;221;p22"/>
          <p:cNvSpPr txBox="1"/>
          <p:nvPr>
            <p:ph idx="8" type="subTitle"/>
          </p:nvPr>
        </p:nvSpPr>
        <p:spPr>
          <a:xfrm>
            <a:off x="1773425" y="2076850"/>
            <a:ext cx="23055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Honnan jött a </a:t>
            </a:r>
            <a:br>
              <a:rPr lang="en" sz="1400"/>
            </a:br>
            <a:r>
              <a:rPr lang="en" sz="1400"/>
              <a:t>ClearDrive?</a:t>
            </a:r>
            <a:endParaRPr sz="1400"/>
          </a:p>
        </p:txBody>
      </p:sp>
      <p:sp>
        <p:nvSpPr>
          <p:cNvPr id="222" name="Google Shape;222;p22"/>
          <p:cNvSpPr txBox="1"/>
          <p:nvPr>
            <p:ph idx="9" type="subTitle"/>
          </p:nvPr>
        </p:nvSpPr>
        <p:spPr>
          <a:xfrm>
            <a:off x="3340125" y="2076838"/>
            <a:ext cx="23055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Motiváció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3" name="Google Shape;223;p22"/>
          <p:cNvSpPr txBox="1"/>
          <p:nvPr>
            <p:ph idx="13" type="subTitle"/>
          </p:nvPr>
        </p:nvSpPr>
        <p:spPr>
          <a:xfrm>
            <a:off x="253325" y="3769613"/>
            <a:ext cx="23055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Főbb felhasználási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területek</a:t>
            </a:r>
            <a:endParaRPr sz="1400"/>
          </a:p>
        </p:txBody>
      </p:sp>
      <p:sp>
        <p:nvSpPr>
          <p:cNvPr id="224" name="Google Shape;224;p22"/>
          <p:cNvSpPr txBox="1"/>
          <p:nvPr>
            <p:ph idx="14" type="subTitle"/>
          </p:nvPr>
        </p:nvSpPr>
        <p:spPr>
          <a:xfrm>
            <a:off x="1773425" y="3769613"/>
            <a:ext cx="23055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Applikáció tervezett felépítése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5" name="Google Shape;225;p22"/>
          <p:cNvSpPr txBox="1"/>
          <p:nvPr>
            <p:ph idx="15" type="subTitle"/>
          </p:nvPr>
        </p:nvSpPr>
        <p:spPr>
          <a:xfrm>
            <a:off x="3419263" y="3769613"/>
            <a:ext cx="23055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UML Diagram</a:t>
            </a:r>
            <a:endParaRPr sz="1400"/>
          </a:p>
        </p:txBody>
      </p:sp>
      <p:sp>
        <p:nvSpPr>
          <p:cNvPr id="226" name="Google Shape;226;p22"/>
          <p:cNvSpPr txBox="1"/>
          <p:nvPr>
            <p:ph idx="2" type="title"/>
          </p:nvPr>
        </p:nvSpPr>
        <p:spPr>
          <a:xfrm>
            <a:off x="5692225" y="1504162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7" name="Google Shape;227;p22"/>
          <p:cNvSpPr txBox="1"/>
          <p:nvPr>
            <p:ph idx="4" type="title"/>
          </p:nvPr>
        </p:nvSpPr>
        <p:spPr>
          <a:xfrm>
            <a:off x="7305525" y="1504149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8" name="Google Shape;228;p22"/>
          <p:cNvSpPr txBox="1"/>
          <p:nvPr>
            <p:ph idx="1" type="subTitle"/>
          </p:nvPr>
        </p:nvSpPr>
        <p:spPr>
          <a:xfrm>
            <a:off x="4906825" y="2076850"/>
            <a:ext cx="23055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Program </a:t>
            </a:r>
            <a:br>
              <a:rPr lang="en" sz="1400"/>
            </a:br>
            <a:r>
              <a:rPr lang="en" sz="1400"/>
              <a:t>infografika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9" name="Google Shape;229;p22"/>
          <p:cNvSpPr txBox="1"/>
          <p:nvPr>
            <p:ph idx="8" type="subTitle"/>
          </p:nvPr>
        </p:nvSpPr>
        <p:spPr>
          <a:xfrm>
            <a:off x="6520125" y="2082625"/>
            <a:ext cx="23055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Diagramok</a:t>
            </a:r>
            <a:endParaRPr sz="1400"/>
          </a:p>
        </p:txBody>
      </p:sp>
      <p:sp>
        <p:nvSpPr>
          <p:cNvPr id="230" name="Google Shape;230;p22"/>
          <p:cNvSpPr txBox="1"/>
          <p:nvPr>
            <p:ph idx="7" type="title"/>
          </p:nvPr>
        </p:nvSpPr>
        <p:spPr>
          <a:xfrm>
            <a:off x="5692225" y="3196916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231" name="Google Shape;231;p22"/>
          <p:cNvSpPr txBox="1"/>
          <p:nvPr>
            <p:ph idx="15" type="subTitle"/>
          </p:nvPr>
        </p:nvSpPr>
        <p:spPr>
          <a:xfrm>
            <a:off x="4906825" y="3769613"/>
            <a:ext cx="23055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Felhasználó diagram</a:t>
            </a:r>
            <a:endParaRPr sz="1400"/>
          </a:p>
        </p:txBody>
      </p:sp>
      <p:grpSp>
        <p:nvGrpSpPr>
          <p:cNvPr id="232" name="Google Shape;232;p22"/>
          <p:cNvGrpSpPr/>
          <p:nvPr/>
        </p:nvGrpSpPr>
        <p:grpSpPr>
          <a:xfrm>
            <a:off x="2907313" y="4712350"/>
            <a:ext cx="3329384" cy="116400"/>
            <a:chOff x="1738950" y="4718600"/>
            <a:chExt cx="3329384" cy="116400"/>
          </a:xfrm>
        </p:grpSpPr>
        <p:sp>
          <p:nvSpPr>
            <p:cNvPr id="233" name="Google Shape;233;p22">
              <a:hlinkClick action="ppaction://hlinksldjump" r:id="rId3"/>
            </p:cNvPr>
            <p:cNvSpPr/>
            <p:nvPr/>
          </p:nvSpPr>
          <p:spPr>
            <a:xfrm>
              <a:off x="1738950" y="4718600"/>
              <a:ext cx="116400" cy="116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4" name="Google Shape;234;p22">
              <a:hlinkClick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5" name="Google Shape;235;p22">
              <a:hlinkClick action="ppaction://hlinksldjump" r:id="rId4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6" name="Google Shape;236;p22">
              <a:hlinkClick action="ppaction://hlinksldjump" r:id="rId5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7" name="Google Shape;237;p22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8" name="Google Shape;238;p22">
              <a:hlinkClick action="ppaction://hlinksldjump" r:id="rId6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9" name="Google Shape;239;p22">
              <a:hlinkClick action="ppaction://hlinksldjump" r:id="rId7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0" name="Google Shape;240;p22">
              <a:hlinkClick action="ppaction://hlinksldjump" r:id="rId8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1" name="Google Shape;241;p22">
              <a:hlinkClick action="ppaction://hlinksldjump" r:id="rId9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2" name="Google Shape;242;p22">
              <a:hlinkClick action="ppaction://hlinksldjump" r:id="rId10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3" name="Google Shape;243;p22">
              <a:hlinkClick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4" name="Google Shape;244;p22">
              <a:hlinkClick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45" name="Google Shape;245;p22"/>
          <p:cNvSpPr txBox="1"/>
          <p:nvPr>
            <p:ph idx="2" type="title"/>
          </p:nvPr>
        </p:nvSpPr>
        <p:spPr>
          <a:xfrm>
            <a:off x="7305525" y="3196937"/>
            <a:ext cx="734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246" name="Google Shape;246;p22"/>
          <p:cNvSpPr txBox="1"/>
          <p:nvPr>
            <p:ph idx="1" type="subTitle"/>
          </p:nvPr>
        </p:nvSpPr>
        <p:spPr>
          <a:xfrm>
            <a:off x="6520125" y="3769625"/>
            <a:ext cx="23055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Liftbeszéd</a:t>
            </a:r>
            <a:endParaRPr sz="1400"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/>
          <p:nvPr>
            <p:ph idx="4" type="subTitle"/>
          </p:nvPr>
        </p:nvSpPr>
        <p:spPr>
          <a:xfrm>
            <a:off x="4923250" y="2383429"/>
            <a:ext cx="25056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Elképzelt ötlet</a:t>
            </a:r>
            <a:endParaRPr/>
          </a:p>
        </p:txBody>
      </p:sp>
      <p:sp>
        <p:nvSpPr>
          <p:cNvPr id="252" name="Google Shape;252;p23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Bevezetés</a:t>
            </a:r>
            <a:endParaRPr/>
          </a:p>
        </p:txBody>
      </p:sp>
      <p:sp>
        <p:nvSpPr>
          <p:cNvPr id="253" name="Google Shape;253;p23"/>
          <p:cNvSpPr txBox="1"/>
          <p:nvPr>
            <p:ph idx="1" type="subTitle"/>
          </p:nvPr>
        </p:nvSpPr>
        <p:spPr>
          <a:xfrm>
            <a:off x="4923249" y="2762675"/>
            <a:ext cx="25056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r>
              <a:rPr lang="en"/>
              <a:t>özlekedést megkönnyítő alkalmazás.</a:t>
            </a:r>
            <a:endParaRPr/>
          </a:p>
        </p:txBody>
      </p:sp>
      <p:sp>
        <p:nvSpPr>
          <p:cNvPr id="254" name="Google Shape;254;p23"/>
          <p:cNvSpPr txBox="1"/>
          <p:nvPr>
            <p:ph idx="2" type="subTitle"/>
          </p:nvPr>
        </p:nvSpPr>
        <p:spPr>
          <a:xfrm>
            <a:off x="1374725" y="2762675"/>
            <a:ext cx="3186900" cy="11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Csapatunk három tagból áll, név szerint: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Kovácsházi Ádám(b0kovada) - Csapatvezető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Krisztin Benedek László(b0kriben)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Surányi István(b0surist)</a:t>
            </a:r>
            <a:endParaRPr/>
          </a:p>
        </p:txBody>
      </p:sp>
      <p:sp>
        <p:nvSpPr>
          <p:cNvPr id="255" name="Google Shape;255;p23"/>
          <p:cNvSpPr txBox="1"/>
          <p:nvPr>
            <p:ph idx="3" type="subTitle"/>
          </p:nvPr>
        </p:nvSpPr>
        <p:spPr>
          <a:xfrm>
            <a:off x="1715375" y="2383429"/>
            <a:ext cx="25056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Csapatunk</a:t>
            </a:r>
            <a:endParaRPr/>
          </a:p>
        </p:txBody>
      </p:sp>
      <p:grpSp>
        <p:nvGrpSpPr>
          <p:cNvPr id="256" name="Google Shape;256;p23"/>
          <p:cNvGrpSpPr/>
          <p:nvPr/>
        </p:nvGrpSpPr>
        <p:grpSpPr>
          <a:xfrm>
            <a:off x="2819955" y="1934577"/>
            <a:ext cx="296442" cy="296442"/>
            <a:chOff x="3400530" y="1483827"/>
            <a:chExt cx="296442" cy="296442"/>
          </a:xfrm>
        </p:grpSpPr>
        <p:sp>
          <p:nvSpPr>
            <p:cNvPr id="257" name="Google Shape;257;p23"/>
            <p:cNvSpPr/>
            <p:nvPr/>
          </p:nvSpPr>
          <p:spPr>
            <a:xfrm>
              <a:off x="3557656" y="1641455"/>
              <a:ext cx="17083" cy="47732"/>
            </a:xfrm>
            <a:custGeom>
              <a:rect b="b" l="l" r="r" t="t"/>
              <a:pathLst>
                <a:path extrusionOk="0" h="90487" w="32384">
                  <a:moveTo>
                    <a:pt x="0" y="90488"/>
                  </a:moveTo>
                  <a:cubicBezTo>
                    <a:pt x="15240" y="76200"/>
                    <a:pt x="29527" y="41910"/>
                    <a:pt x="32385" y="0"/>
                  </a:cubicBezTo>
                  <a:lnTo>
                    <a:pt x="0" y="0"/>
                  </a:lnTo>
                  <a:lnTo>
                    <a:pt x="0" y="904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3523410" y="1641455"/>
              <a:ext cx="17083" cy="47732"/>
            </a:xfrm>
            <a:custGeom>
              <a:rect b="b" l="l" r="r" t="t"/>
              <a:pathLst>
                <a:path extrusionOk="0" h="90487" w="32384">
                  <a:moveTo>
                    <a:pt x="32385" y="90488"/>
                  </a:moveTo>
                  <a:lnTo>
                    <a:pt x="32385" y="0"/>
                  </a:lnTo>
                  <a:lnTo>
                    <a:pt x="0" y="0"/>
                  </a:lnTo>
                  <a:cubicBezTo>
                    <a:pt x="2858" y="41910"/>
                    <a:pt x="16193" y="75248"/>
                    <a:pt x="32385" y="90488"/>
                  </a:cubicBezTo>
                  <a:lnTo>
                    <a:pt x="32385" y="904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3557656" y="1575483"/>
              <a:ext cx="17083" cy="47732"/>
            </a:xfrm>
            <a:custGeom>
              <a:rect b="b" l="l" r="r" t="t"/>
              <a:pathLst>
                <a:path extrusionOk="0" h="90487" w="32384">
                  <a:moveTo>
                    <a:pt x="0" y="0"/>
                  </a:moveTo>
                  <a:lnTo>
                    <a:pt x="0" y="90488"/>
                  </a:lnTo>
                  <a:lnTo>
                    <a:pt x="32385" y="90488"/>
                  </a:lnTo>
                  <a:cubicBezTo>
                    <a:pt x="29527" y="48577"/>
                    <a:pt x="16192" y="1524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3523410" y="1575986"/>
              <a:ext cx="17083" cy="47732"/>
            </a:xfrm>
            <a:custGeom>
              <a:rect b="b" l="l" r="r" t="t"/>
              <a:pathLst>
                <a:path extrusionOk="0" h="90487" w="32384">
                  <a:moveTo>
                    <a:pt x="0" y="90488"/>
                  </a:moveTo>
                  <a:lnTo>
                    <a:pt x="32385" y="90488"/>
                  </a:lnTo>
                  <a:lnTo>
                    <a:pt x="32385" y="0"/>
                  </a:lnTo>
                  <a:cubicBezTo>
                    <a:pt x="16193" y="14288"/>
                    <a:pt x="2858" y="47625"/>
                    <a:pt x="0" y="90488"/>
                  </a:cubicBezTo>
                  <a:lnTo>
                    <a:pt x="0" y="904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3582332" y="1581526"/>
              <a:ext cx="26629" cy="42205"/>
            </a:xfrm>
            <a:custGeom>
              <a:rect b="b" l="l" r="r" t="t"/>
              <a:pathLst>
                <a:path extrusionOk="0" h="80009" w="50482">
                  <a:moveTo>
                    <a:pt x="0" y="0"/>
                  </a:moveTo>
                  <a:cubicBezTo>
                    <a:pt x="10478" y="21908"/>
                    <a:pt x="16192" y="48578"/>
                    <a:pt x="18097" y="80010"/>
                  </a:cubicBezTo>
                  <a:lnTo>
                    <a:pt x="50482" y="80010"/>
                  </a:lnTo>
                  <a:cubicBezTo>
                    <a:pt x="45720" y="46672"/>
                    <a:pt x="27622" y="180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3489165" y="1581526"/>
              <a:ext cx="26629" cy="42205"/>
            </a:xfrm>
            <a:custGeom>
              <a:rect b="b" l="l" r="r" t="t"/>
              <a:pathLst>
                <a:path extrusionOk="0" h="80009" w="50482">
                  <a:moveTo>
                    <a:pt x="0" y="80010"/>
                  </a:moveTo>
                  <a:lnTo>
                    <a:pt x="32385" y="80010"/>
                  </a:lnTo>
                  <a:cubicBezTo>
                    <a:pt x="34290" y="49530"/>
                    <a:pt x="40957" y="21908"/>
                    <a:pt x="50482" y="0"/>
                  </a:cubicBezTo>
                  <a:cubicBezTo>
                    <a:pt x="22860" y="18097"/>
                    <a:pt x="4763" y="46672"/>
                    <a:pt x="0" y="80010"/>
                  </a:cubicBezTo>
                  <a:lnTo>
                    <a:pt x="0" y="800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3582332" y="1640952"/>
              <a:ext cx="26629" cy="42205"/>
            </a:xfrm>
            <a:custGeom>
              <a:rect b="b" l="l" r="r" t="t"/>
              <a:pathLst>
                <a:path extrusionOk="0" h="80009" w="50482">
                  <a:moveTo>
                    <a:pt x="0" y="80010"/>
                  </a:moveTo>
                  <a:cubicBezTo>
                    <a:pt x="26670" y="61913"/>
                    <a:pt x="45720" y="33338"/>
                    <a:pt x="50482" y="0"/>
                  </a:cubicBezTo>
                  <a:lnTo>
                    <a:pt x="18097" y="0"/>
                  </a:lnTo>
                  <a:cubicBezTo>
                    <a:pt x="17145" y="31432"/>
                    <a:pt x="10478" y="58102"/>
                    <a:pt x="0" y="80010"/>
                  </a:cubicBezTo>
                  <a:lnTo>
                    <a:pt x="0" y="800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3489165" y="1640952"/>
              <a:ext cx="26629" cy="42205"/>
            </a:xfrm>
            <a:custGeom>
              <a:rect b="b" l="l" r="r" t="t"/>
              <a:pathLst>
                <a:path extrusionOk="0" h="80009" w="50482">
                  <a:moveTo>
                    <a:pt x="0" y="0"/>
                  </a:moveTo>
                  <a:cubicBezTo>
                    <a:pt x="4763" y="33338"/>
                    <a:pt x="23813" y="61913"/>
                    <a:pt x="50482" y="80010"/>
                  </a:cubicBezTo>
                  <a:cubicBezTo>
                    <a:pt x="40005" y="58102"/>
                    <a:pt x="34290" y="31432"/>
                    <a:pt x="323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3400530" y="1483827"/>
              <a:ext cx="296442" cy="296442"/>
            </a:xfrm>
            <a:custGeom>
              <a:rect b="b" l="l" r="r" t="t"/>
              <a:pathLst>
                <a:path extrusionOk="0" h="561975" w="561975">
                  <a:moveTo>
                    <a:pt x="545782" y="263843"/>
                  </a:moveTo>
                  <a:lnTo>
                    <a:pt x="494347" y="263843"/>
                  </a:lnTo>
                  <a:cubicBezTo>
                    <a:pt x="485775" y="159068"/>
                    <a:pt x="401955" y="76200"/>
                    <a:pt x="297180" y="67628"/>
                  </a:cubicBezTo>
                  <a:lnTo>
                    <a:pt x="297180" y="16193"/>
                  </a:lnTo>
                  <a:cubicBezTo>
                    <a:pt x="297180" y="6668"/>
                    <a:pt x="289560" y="0"/>
                    <a:pt x="280988" y="0"/>
                  </a:cubicBezTo>
                  <a:cubicBezTo>
                    <a:pt x="271463" y="0"/>
                    <a:pt x="264795" y="7620"/>
                    <a:pt x="264795" y="16193"/>
                  </a:cubicBezTo>
                  <a:lnTo>
                    <a:pt x="264795" y="67628"/>
                  </a:lnTo>
                  <a:cubicBezTo>
                    <a:pt x="160020" y="75248"/>
                    <a:pt x="76200" y="160020"/>
                    <a:pt x="67628" y="264795"/>
                  </a:cubicBezTo>
                  <a:lnTo>
                    <a:pt x="16193" y="264795"/>
                  </a:lnTo>
                  <a:cubicBezTo>
                    <a:pt x="6668" y="264795"/>
                    <a:pt x="0" y="272415"/>
                    <a:pt x="0" y="280988"/>
                  </a:cubicBezTo>
                  <a:cubicBezTo>
                    <a:pt x="0" y="290513"/>
                    <a:pt x="7620" y="297180"/>
                    <a:pt x="16193" y="297180"/>
                  </a:cubicBezTo>
                  <a:lnTo>
                    <a:pt x="67628" y="297180"/>
                  </a:lnTo>
                  <a:cubicBezTo>
                    <a:pt x="75247" y="401955"/>
                    <a:pt x="160020" y="485775"/>
                    <a:pt x="264795" y="494348"/>
                  </a:cubicBezTo>
                  <a:lnTo>
                    <a:pt x="264795" y="545783"/>
                  </a:lnTo>
                  <a:cubicBezTo>
                    <a:pt x="264795" y="555308"/>
                    <a:pt x="272415" y="561975"/>
                    <a:pt x="280988" y="561975"/>
                  </a:cubicBezTo>
                  <a:cubicBezTo>
                    <a:pt x="290513" y="561975"/>
                    <a:pt x="297180" y="554355"/>
                    <a:pt x="297180" y="545783"/>
                  </a:cubicBezTo>
                  <a:lnTo>
                    <a:pt x="297180" y="494348"/>
                  </a:lnTo>
                  <a:cubicBezTo>
                    <a:pt x="402907" y="486728"/>
                    <a:pt x="486728" y="401955"/>
                    <a:pt x="494347" y="296228"/>
                  </a:cubicBezTo>
                  <a:lnTo>
                    <a:pt x="545782" y="296228"/>
                  </a:lnTo>
                  <a:cubicBezTo>
                    <a:pt x="555307" y="296228"/>
                    <a:pt x="561975" y="288608"/>
                    <a:pt x="561975" y="280035"/>
                  </a:cubicBezTo>
                  <a:cubicBezTo>
                    <a:pt x="561975" y="270510"/>
                    <a:pt x="554355" y="263843"/>
                    <a:pt x="545782" y="263843"/>
                  </a:cubicBezTo>
                  <a:lnTo>
                    <a:pt x="545782" y="263843"/>
                  </a:lnTo>
                  <a:close/>
                  <a:moveTo>
                    <a:pt x="280988" y="429578"/>
                  </a:moveTo>
                  <a:cubicBezTo>
                    <a:pt x="199072" y="429578"/>
                    <a:pt x="132397" y="362903"/>
                    <a:pt x="132397" y="280988"/>
                  </a:cubicBezTo>
                  <a:cubicBezTo>
                    <a:pt x="132397" y="199073"/>
                    <a:pt x="199072" y="132398"/>
                    <a:pt x="280988" y="132398"/>
                  </a:cubicBezTo>
                  <a:cubicBezTo>
                    <a:pt x="362903" y="132398"/>
                    <a:pt x="429578" y="199073"/>
                    <a:pt x="429578" y="280988"/>
                  </a:cubicBezTo>
                  <a:cubicBezTo>
                    <a:pt x="429578" y="362903"/>
                    <a:pt x="362903" y="429578"/>
                    <a:pt x="280988" y="429578"/>
                  </a:cubicBezTo>
                  <a:lnTo>
                    <a:pt x="280988" y="4295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" name="Google Shape;266;p23"/>
          <p:cNvGrpSpPr/>
          <p:nvPr/>
        </p:nvGrpSpPr>
        <p:grpSpPr>
          <a:xfrm>
            <a:off x="6026935" y="1970332"/>
            <a:ext cx="298226" cy="226097"/>
            <a:chOff x="4120672" y="1519582"/>
            <a:chExt cx="298226" cy="226097"/>
          </a:xfrm>
        </p:grpSpPr>
        <p:sp>
          <p:nvSpPr>
            <p:cNvPr id="267" name="Google Shape;267;p23"/>
            <p:cNvSpPr/>
            <p:nvPr/>
          </p:nvSpPr>
          <p:spPr>
            <a:xfrm>
              <a:off x="4260691" y="1571957"/>
              <a:ext cx="17585" cy="52254"/>
            </a:xfrm>
            <a:custGeom>
              <a:rect b="b" l="l" r="r" t="t"/>
              <a:pathLst>
                <a:path extrusionOk="0" h="99059" w="33337">
                  <a:moveTo>
                    <a:pt x="0" y="0"/>
                  </a:moveTo>
                  <a:lnTo>
                    <a:pt x="33337" y="0"/>
                  </a:lnTo>
                  <a:lnTo>
                    <a:pt x="33337" y="99060"/>
                  </a:lnTo>
                  <a:lnTo>
                    <a:pt x="0" y="990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4295440" y="1606706"/>
              <a:ext cx="17585" cy="17585"/>
            </a:xfrm>
            <a:custGeom>
              <a:rect b="b" l="l" r="r" t="t"/>
              <a:pathLst>
                <a:path extrusionOk="0" h="33337" w="33337">
                  <a:moveTo>
                    <a:pt x="0" y="0"/>
                  </a:moveTo>
                  <a:lnTo>
                    <a:pt x="33338" y="0"/>
                  </a:lnTo>
                  <a:lnTo>
                    <a:pt x="33338" y="33337"/>
                  </a:lnTo>
                  <a:lnTo>
                    <a:pt x="0" y="333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4225942" y="1589080"/>
              <a:ext cx="17585" cy="34668"/>
            </a:xfrm>
            <a:custGeom>
              <a:rect b="b" l="l" r="r" t="t"/>
              <a:pathLst>
                <a:path extrusionOk="0" h="65722" w="33337">
                  <a:moveTo>
                    <a:pt x="0" y="0"/>
                  </a:moveTo>
                  <a:lnTo>
                    <a:pt x="33338" y="0"/>
                  </a:lnTo>
                  <a:lnTo>
                    <a:pt x="33338" y="65722"/>
                  </a:lnTo>
                  <a:lnTo>
                    <a:pt x="0" y="657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4155941" y="1519582"/>
              <a:ext cx="226602" cy="139177"/>
            </a:xfrm>
            <a:custGeom>
              <a:rect b="b" l="l" r="r" t="t"/>
              <a:pathLst>
                <a:path extrusionOk="0" h="263842" w="429577">
                  <a:moveTo>
                    <a:pt x="429577" y="263843"/>
                  </a:moveTo>
                  <a:lnTo>
                    <a:pt x="429577" y="16193"/>
                  </a:lnTo>
                  <a:cubicBezTo>
                    <a:pt x="429577" y="6668"/>
                    <a:pt x="421957" y="0"/>
                    <a:pt x="413385" y="0"/>
                  </a:cubicBezTo>
                  <a:lnTo>
                    <a:pt x="16193" y="0"/>
                  </a:lnTo>
                  <a:cubicBezTo>
                    <a:pt x="6668" y="0"/>
                    <a:pt x="0" y="7620"/>
                    <a:pt x="0" y="16193"/>
                  </a:cubicBezTo>
                  <a:lnTo>
                    <a:pt x="0" y="262890"/>
                  </a:lnTo>
                  <a:lnTo>
                    <a:pt x="429577" y="262890"/>
                  </a:lnTo>
                  <a:close/>
                  <a:moveTo>
                    <a:pt x="280035" y="131445"/>
                  </a:moveTo>
                  <a:lnTo>
                    <a:pt x="313373" y="131445"/>
                  </a:lnTo>
                  <a:cubicBezTo>
                    <a:pt x="322898" y="131445"/>
                    <a:pt x="329565" y="139065"/>
                    <a:pt x="329565" y="147638"/>
                  </a:cubicBezTo>
                  <a:lnTo>
                    <a:pt x="329565" y="213360"/>
                  </a:lnTo>
                  <a:cubicBezTo>
                    <a:pt x="329565" y="222885"/>
                    <a:pt x="321945" y="229553"/>
                    <a:pt x="313373" y="229553"/>
                  </a:cubicBezTo>
                  <a:lnTo>
                    <a:pt x="116205" y="229553"/>
                  </a:lnTo>
                  <a:cubicBezTo>
                    <a:pt x="106680" y="229553"/>
                    <a:pt x="100013" y="221933"/>
                    <a:pt x="100013" y="213360"/>
                  </a:cubicBezTo>
                  <a:lnTo>
                    <a:pt x="100013" y="115253"/>
                  </a:lnTo>
                  <a:cubicBezTo>
                    <a:pt x="100013" y="105728"/>
                    <a:pt x="107632" y="99060"/>
                    <a:pt x="116205" y="99060"/>
                  </a:cubicBezTo>
                  <a:lnTo>
                    <a:pt x="165735" y="99060"/>
                  </a:lnTo>
                  <a:lnTo>
                    <a:pt x="165735" y="82868"/>
                  </a:lnTo>
                  <a:cubicBezTo>
                    <a:pt x="165735" y="73343"/>
                    <a:pt x="173355" y="66675"/>
                    <a:pt x="181927" y="66675"/>
                  </a:cubicBezTo>
                  <a:lnTo>
                    <a:pt x="247650" y="66675"/>
                  </a:lnTo>
                  <a:cubicBezTo>
                    <a:pt x="257175" y="66675"/>
                    <a:pt x="263843" y="74295"/>
                    <a:pt x="263843" y="82868"/>
                  </a:cubicBezTo>
                  <a:lnTo>
                    <a:pt x="263843" y="132398"/>
                  </a:lnTo>
                  <a:lnTo>
                    <a:pt x="280035" y="1323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1" name="Google Shape;271;p23"/>
            <p:cNvGrpSpPr/>
            <p:nvPr/>
          </p:nvGrpSpPr>
          <p:grpSpPr>
            <a:xfrm>
              <a:off x="4120672" y="1676185"/>
              <a:ext cx="298226" cy="69494"/>
              <a:chOff x="5243691" y="978217"/>
              <a:chExt cx="564075" cy="131444"/>
            </a:xfrm>
          </p:grpSpPr>
          <p:sp>
            <p:nvSpPr>
              <p:cNvPr id="272" name="Google Shape;272;p23"/>
              <p:cNvSpPr/>
              <p:nvPr/>
            </p:nvSpPr>
            <p:spPr>
              <a:xfrm>
                <a:off x="5438774" y="1043939"/>
                <a:ext cx="171450" cy="65722"/>
              </a:xfrm>
              <a:custGeom>
                <a:rect b="b" l="l" r="r" t="t"/>
                <a:pathLst>
                  <a:path extrusionOk="0" h="65722" w="171450">
                    <a:moveTo>
                      <a:pt x="16193" y="0"/>
                    </a:moveTo>
                    <a:lnTo>
                      <a:pt x="0" y="65723"/>
                    </a:lnTo>
                    <a:lnTo>
                      <a:pt x="171450" y="65723"/>
                    </a:lnTo>
                    <a:lnTo>
                      <a:pt x="155257" y="0"/>
                    </a:lnTo>
                    <a:lnTo>
                      <a:pt x="16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23"/>
              <p:cNvSpPr/>
              <p:nvPr/>
            </p:nvSpPr>
            <p:spPr>
              <a:xfrm>
                <a:off x="5243691" y="978217"/>
                <a:ext cx="564075" cy="131444"/>
              </a:xfrm>
              <a:custGeom>
                <a:rect b="b" l="l" r="r" t="t"/>
                <a:pathLst>
                  <a:path extrusionOk="0" h="131444" w="564075">
                    <a:moveTo>
                      <a:pt x="506550" y="0"/>
                    </a:moveTo>
                    <a:lnTo>
                      <a:pt x="56018" y="0"/>
                    </a:lnTo>
                    <a:lnTo>
                      <a:pt x="1725" y="107632"/>
                    </a:lnTo>
                    <a:cubicBezTo>
                      <a:pt x="-1132" y="112395"/>
                      <a:pt x="-180" y="119063"/>
                      <a:pt x="2678" y="123825"/>
                    </a:cubicBezTo>
                    <a:cubicBezTo>
                      <a:pt x="5535" y="128588"/>
                      <a:pt x="11250" y="131445"/>
                      <a:pt x="16965" y="131445"/>
                    </a:cubicBezTo>
                    <a:lnTo>
                      <a:pt x="161745" y="131445"/>
                    </a:lnTo>
                    <a:lnTo>
                      <a:pt x="183653" y="44768"/>
                    </a:lnTo>
                    <a:cubicBezTo>
                      <a:pt x="185558" y="37147"/>
                      <a:pt x="192225" y="32385"/>
                      <a:pt x="199845" y="32385"/>
                    </a:cubicBezTo>
                    <a:lnTo>
                      <a:pt x="364628" y="32385"/>
                    </a:lnTo>
                    <a:cubicBezTo>
                      <a:pt x="372248" y="32385"/>
                      <a:pt x="378915" y="37147"/>
                      <a:pt x="380820" y="44768"/>
                    </a:cubicBezTo>
                    <a:lnTo>
                      <a:pt x="402728" y="131445"/>
                    </a:lnTo>
                    <a:lnTo>
                      <a:pt x="547508" y="131445"/>
                    </a:lnTo>
                    <a:cubicBezTo>
                      <a:pt x="553223" y="131445"/>
                      <a:pt x="558938" y="128588"/>
                      <a:pt x="561795" y="123825"/>
                    </a:cubicBezTo>
                    <a:cubicBezTo>
                      <a:pt x="564653" y="119063"/>
                      <a:pt x="564653" y="113347"/>
                      <a:pt x="562748" y="107632"/>
                    </a:cubicBezTo>
                    <a:lnTo>
                      <a:pt x="506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4" name="Google Shape;274;p23">
            <a:hlinkClick action="ppaction://hlinksldjump" r:id="rId3"/>
          </p:cNvPr>
          <p:cNvSpPr/>
          <p:nvPr/>
        </p:nvSpPr>
        <p:spPr>
          <a:xfrm>
            <a:off x="3163075" y="4708225"/>
            <a:ext cx="125100" cy="1245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5" name="Google Shape;275;p23"/>
          <p:cNvGrpSpPr/>
          <p:nvPr/>
        </p:nvGrpSpPr>
        <p:grpSpPr>
          <a:xfrm>
            <a:off x="3167425" y="4712275"/>
            <a:ext cx="3043334" cy="123300"/>
            <a:chOff x="2025000" y="4718600"/>
            <a:chExt cx="3043334" cy="123300"/>
          </a:xfrm>
        </p:grpSpPr>
        <p:sp>
          <p:nvSpPr>
            <p:cNvPr id="276" name="Google Shape;276;p23">
              <a:hlinkClick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7" name="Google Shape;277;p23">
              <a:hlinkClick action="ppaction://hlinksldjump" r:id="rId4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8" name="Google Shape;278;p23">
              <a:hlinkClick action="ppaction://hlinksldjump" r:id="rId5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9" name="Google Shape;279;p23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0" name="Google Shape;280;p23">
              <a:hlinkClick action="ppaction://hlinksldjump" r:id="rId6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1" name="Google Shape;281;p23">
              <a:hlinkClick action="ppaction://hlinksldjump" r:id="rId7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2" name="Google Shape;282;p23">
              <a:hlinkClick action="ppaction://hlinksldjump" r:id="rId8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3" name="Google Shape;283;p23">
              <a:hlinkClick action="ppaction://hlinksldjump" r:id="rId9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4" name="Google Shape;284;p23">
              <a:hlinkClick action="ppaction://hlinksldjump" r:id="rId10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5" name="Google Shape;285;p23">
              <a:hlinkClick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6" name="Google Shape;286;p23">
              <a:hlinkClick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7" name="Google Shape;287;p23">
              <a:hlinkClick action="ppaction://hlinksldjump" r:id="rId11"/>
            </p:cNvPr>
            <p:cNvSpPr/>
            <p:nvPr/>
          </p:nvSpPr>
          <p:spPr>
            <a:xfrm>
              <a:off x="2025000" y="4725500"/>
              <a:ext cx="116400" cy="1164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8" name="Google Shape;288;p23">
            <a:hlinkClick/>
          </p:cNvPr>
          <p:cNvSpPr/>
          <p:nvPr/>
        </p:nvSpPr>
        <p:spPr>
          <a:xfrm>
            <a:off x="2933250" y="4708225"/>
            <a:ext cx="125100" cy="1245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"/>
          <p:cNvSpPr txBox="1"/>
          <p:nvPr>
            <p:ph type="title"/>
          </p:nvPr>
        </p:nvSpPr>
        <p:spPr>
          <a:xfrm>
            <a:off x="811975" y="13150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Honnan jött a ClearDrive?</a:t>
            </a:r>
            <a:endParaRPr/>
          </a:p>
        </p:txBody>
      </p:sp>
      <p:sp>
        <p:nvSpPr>
          <p:cNvPr id="294" name="Google Shape;294;p24"/>
          <p:cNvSpPr txBox="1"/>
          <p:nvPr>
            <p:ph idx="1" type="subTitle"/>
          </p:nvPr>
        </p:nvSpPr>
        <p:spPr>
          <a:xfrm>
            <a:off x="811975" y="1987000"/>
            <a:ext cx="4294800" cy="20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Honnan jött az ötlet?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Mi a célja?</a:t>
            </a:r>
            <a:endParaRPr sz="1400"/>
          </a:p>
        </p:txBody>
      </p:sp>
      <p:pic>
        <p:nvPicPr>
          <p:cNvPr id="295" name="Google Shape;295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5875" r="10409" t="0"/>
          <a:stretch/>
        </p:blipFill>
        <p:spPr>
          <a:xfrm>
            <a:off x="5643775" y="922900"/>
            <a:ext cx="2787000" cy="3453300"/>
          </a:xfrm>
          <a:prstGeom prst="roundRect">
            <a:avLst>
              <a:gd fmla="val 16667" name="adj"/>
            </a:avLst>
          </a:prstGeom>
        </p:spPr>
      </p:pic>
      <p:grpSp>
        <p:nvGrpSpPr>
          <p:cNvPr id="296" name="Google Shape;296;p24"/>
          <p:cNvGrpSpPr/>
          <p:nvPr/>
        </p:nvGrpSpPr>
        <p:grpSpPr>
          <a:xfrm>
            <a:off x="3177054" y="4711375"/>
            <a:ext cx="3037318" cy="116400"/>
            <a:chOff x="2031017" y="4718600"/>
            <a:chExt cx="3037318" cy="116400"/>
          </a:xfrm>
        </p:grpSpPr>
        <p:sp>
          <p:nvSpPr>
            <p:cNvPr id="297" name="Google Shape;297;p24">
              <a:hlinkClick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8" name="Google Shape;298;p24">
              <a:hlinkClick action="ppaction://hlinksldjump" r:id="rId4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9" name="Google Shape;299;p24">
              <a:hlinkClick action="ppaction://hlinksldjump" r:id="rId5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0" name="Google Shape;300;p24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1" name="Google Shape;301;p24">
              <a:hlinkClick action="ppaction://hlinksldjump" r:id="rId6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2" name="Google Shape;302;p24">
              <a:hlinkClick action="ppaction://hlinksldjump" r:id="rId7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3" name="Google Shape;303;p24">
              <a:hlinkClick action="ppaction://hlinksldjump" r:id="rId8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4" name="Google Shape;304;p24">
              <a:hlinkClick action="ppaction://hlinksldjump" r:id="rId9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5" name="Google Shape;305;p24">
              <a:hlinkClick action="ppaction://hlinksldjump" r:id="rId10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6" name="Google Shape;306;p24">
              <a:hlinkClick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7" name="Google Shape;307;p24">
              <a:hlinkClick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08" name="Google Shape;308;p24">
            <a:hlinkClick action="ppaction://hlinksldjump" r:id="rId11"/>
          </p:cNvPr>
          <p:cNvSpPr/>
          <p:nvPr/>
        </p:nvSpPr>
        <p:spPr>
          <a:xfrm>
            <a:off x="3474138" y="4715725"/>
            <a:ext cx="105000" cy="1077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24">
            <a:hlinkClick/>
          </p:cNvPr>
          <p:cNvSpPr/>
          <p:nvPr/>
        </p:nvSpPr>
        <p:spPr>
          <a:xfrm>
            <a:off x="2929637" y="4708225"/>
            <a:ext cx="125100" cy="1245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/>
          <p:nvPr>
            <p:ph idx="6" type="subTitle"/>
          </p:nvPr>
        </p:nvSpPr>
        <p:spPr>
          <a:xfrm>
            <a:off x="1598951" y="2917575"/>
            <a:ext cx="25926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</a:t>
            </a:r>
            <a:endParaRPr/>
          </a:p>
        </p:txBody>
      </p:sp>
      <p:sp>
        <p:nvSpPr>
          <p:cNvPr id="315" name="Google Shape;31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Motiváció</a:t>
            </a:r>
            <a:endParaRPr/>
          </a:p>
        </p:txBody>
      </p:sp>
      <p:sp>
        <p:nvSpPr>
          <p:cNvPr id="316" name="Google Shape;316;p25"/>
          <p:cNvSpPr txBox="1"/>
          <p:nvPr>
            <p:ph idx="1" type="subTitle"/>
          </p:nvPr>
        </p:nvSpPr>
        <p:spPr>
          <a:xfrm>
            <a:off x="1598950" y="1753075"/>
            <a:ext cx="2592600" cy="1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Jó szakmai végzettséggel könnyebb elhelyezkedni a munkaerőpiacon.</a:t>
            </a:r>
            <a:endParaRPr/>
          </a:p>
        </p:txBody>
      </p:sp>
      <p:sp>
        <p:nvSpPr>
          <p:cNvPr id="317" name="Google Shape;317;p25"/>
          <p:cNvSpPr txBox="1"/>
          <p:nvPr>
            <p:ph idx="2" type="subTitle"/>
          </p:nvPr>
        </p:nvSpPr>
        <p:spPr>
          <a:xfrm>
            <a:off x="5477578" y="1753075"/>
            <a:ext cx="2592600" cy="1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Megtanulhatunk csoportban együtt dolgozni. Így majd a későbbi munkahelyünkön könnyebb lesz beilleszkedni.</a:t>
            </a:r>
            <a:endParaRPr/>
          </a:p>
        </p:txBody>
      </p:sp>
      <p:sp>
        <p:nvSpPr>
          <p:cNvPr id="318" name="Google Shape;318;p25"/>
          <p:cNvSpPr txBox="1"/>
          <p:nvPr>
            <p:ph idx="3" type="subTitle"/>
          </p:nvPr>
        </p:nvSpPr>
        <p:spPr>
          <a:xfrm>
            <a:off x="1598950" y="3298725"/>
            <a:ext cx="2592600" cy="1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Tanácsokkal látnak el minket, amelyek megkönnyítik a munkánkat.</a:t>
            </a:r>
            <a:endParaRPr/>
          </a:p>
        </p:txBody>
      </p:sp>
      <p:sp>
        <p:nvSpPr>
          <p:cNvPr id="319" name="Google Shape;319;p25"/>
          <p:cNvSpPr txBox="1"/>
          <p:nvPr>
            <p:ph idx="4" type="subTitle"/>
          </p:nvPr>
        </p:nvSpPr>
        <p:spPr>
          <a:xfrm>
            <a:off x="5477578" y="3298725"/>
            <a:ext cx="2592600" cy="10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 úthibák </a:t>
            </a:r>
            <a:r>
              <a:rPr lang="en"/>
              <a:t>kijavításával</a:t>
            </a:r>
            <a:r>
              <a:rPr lang="en"/>
              <a:t> könnyebb és biztonságosabb lesz a közlekedés.</a:t>
            </a:r>
            <a:endParaRPr/>
          </a:p>
        </p:txBody>
      </p:sp>
      <p:sp>
        <p:nvSpPr>
          <p:cNvPr id="320" name="Google Shape;320;p25"/>
          <p:cNvSpPr txBox="1"/>
          <p:nvPr>
            <p:ph idx="5" type="subTitle"/>
          </p:nvPr>
        </p:nvSpPr>
        <p:spPr>
          <a:xfrm>
            <a:off x="1598951" y="1371775"/>
            <a:ext cx="25926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Jó eredmény elérése</a:t>
            </a:r>
            <a:endParaRPr/>
          </a:p>
        </p:txBody>
      </p:sp>
      <p:sp>
        <p:nvSpPr>
          <p:cNvPr id="321" name="Google Shape;321;p25"/>
          <p:cNvSpPr txBox="1"/>
          <p:nvPr>
            <p:ph idx="7" type="subTitle"/>
          </p:nvPr>
        </p:nvSpPr>
        <p:spPr>
          <a:xfrm>
            <a:off x="5477563" y="1371775"/>
            <a:ext cx="25926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Csapatmunka</a:t>
            </a:r>
            <a:endParaRPr/>
          </a:p>
        </p:txBody>
      </p:sp>
      <p:sp>
        <p:nvSpPr>
          <p:cNvPr id="322" name="Google Shape;322;p25"/>
          <p:cNvSpPr txBox="1"/>
          <p:nvPr>
            <p:ph idx="8" type="subTitle"/>
          </p:nvPr>
        </p:nvSpPr>
        <p:spPr>
          <a:xfrm>
            <a:off x="5477563" y="2917575"/>
            <a:ext cx="2592600" cy="4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Közlekedés</a:t>
            </a:r>
            <a:endParaRPr/>
          </a:p>
        </p:txBody>
      </p:sp>
      <p:grpSp>
        <p:nvGrpSpPr>
          <p:cNvPr id="323" name="Google Shape;323;p25"/>
          <p:cNvGrpSpPr/>
          <p:nvPr/>
        </p:nvGrpSpPr>
        <p:grpSpPr>
          <a:xfrm>
            <a:off x="4968977" y="3008811"/>
            <a:ext cx="296442" cy="278333"/>
            <a:chOff x="6799877" y="1493899"/>
            <a:chExt cx="296442" cy="278333"/>
          </a:xfrm>
        </p:grpSpPr>
        <p:sp>
          <p:nvSpPr>
            <p:cNvPr id="324" name="Google Shape;324;p25"/>
            <p:cNvSpPr/>
            <p:nvPr/>
          </p:nvSpPr>
          <p:spPr>
            <a:xfrm>
              <a:off x="6921749" y="1703021"/>
              <a:ext cx="52254" cy="69211"/>
            </a:xfrm>
            <a:custGeom>
              <a:rect b="b" l="l" r="r" t="t"/>
              <a:pathLst>
                <a:path extrusionOk="0" h="131206" w="99060">
                  <a:moveTo>
                    <a:pt x="49531" y="131207"/>
                  </a:moveTo>
                  <a:cubicBezTo>
                    <a:pt x="21908" y="131207"/>
                    <a:pt x="0" y="109299"/>
                    <a:pt x="0" y="81677"/>
                  </a:cubicBezTo>
                  <a:cubicBezTo>
                    <a:pt x="0" y="60722"/>
                    <a:pt x="24766" y="21669"/>
                    <a:pt x="36195" y="6429"/>
                  </a:cubicBezTo>
                  <a:cubicBezTo>
                    <a:pt x="41910" y="-2143"/>
                    <a:pt x="57150" y="-2143"/>
                    <a:pt x="62866" y="6429"/>
                  </a:cubicBezTo>
                  <a:cubicBezTo>
                    <a:pt x="73343" y="21669"/>
                    <a:pt x="99060" y="60722"/>
                    <a:pt x="99060" y="81677"/>
                  </a:cubicBezTo>
                  <a:cubicBezTo>
                    <a:pt x="99060" y="109299"/>
                    <a:pt x="76200" y="131207"/>
                    <a:pt x="49531" y="131207"/>
                  </a:cubicBezTo>
                  <a:lnTo>
                    <a:pt x="49531" y="1312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6874410" y="1633397"/>
              <a:ext cx="64814" cy="63810"/>
            </a:xfrm>
            <a:custGeom>
              <a:rect b="b" l="l" r="r" t="t"/>
              <a:pathLst>
                <a:path extrusionOk="0" h="120967" w="122871">
                  <a:moveTo>
                    <a:pt x="122872" y="0"/>
                  </a:moveTo>
                  <a:cubicBezTo>
                    <a:pt x="76200" y="3810"/>
                    <a:pt x="33338" y="21907"/>
                    <a:pt x="0" y="50482"/>
                  </a:cubicBezTo>
                  <a:lnTo>
                    <a:pt x="70484" y="120968"/>
                  </a:lnTo>
                  <a:cubicBezTo>
                    <a:pt x="85725" y="109538"/>
                    <a:pt x="102869" y="101918"/>
                    <a:pt x="122872" y="99060"/>
                  </a:cubicBezTo>
                  <a:lnTo>
                    <a:pt x="1228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6956498" y="1633397"/>
              <a:ext cx="64815" cy="64312"/>
            </a:xfrm>
            <a:custGeom>
              <a:rect b="b" l="l" r="r" t="t"/>
              <a:pathLst>
                <a:path extrusionOk="0" h="121919" w="122872">
                  <a:moveTo>
                    <a:pt x="0" y="0"/>
                  </a:moveTo>
                  <a:lnTo>
                    <a:pt x="0" y="100013"/>
                  </a:lnTo>
                  <a:cubicBezTo>
                    <a:pt x="19050" y="102870"/>
                    <a:pt x="37148" y="110490"/>
                    <a:pt x="52388" y="121920"/>
                  </a:cubicBezTo>
                  <a:lnTo>
                    <a:pt x="122873" y="51435"/>
                  </a:lnTo>
                  <a:cubicBezTo>
                    <a:pt x="89535" y="22860"/>
                    <a:pt x="46673" y="381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6996283" y="1672678"/>
              <a:ext cx="63876" cy="81898"/>
            </a:xfrm>
            <a:custGeom>
              <a:rect b="b" l="l" r="r" t="t"/>
              <a:pathLst>
                <a:path extrusionOk="0" h="155257" w="121092">
                  <a:moveTo>
                    <a:pt x="70485" y="0"/>
                  </a:moveTo>
                  <a:lnTo>
                    <a:pt x="0" y="70485"/>
                  </a:lnTo>
                  <a:cubicBezTo>
                    <a:pt x="14288" y="89535"/>
                    <a:pt x="22860" y="113348"/>
                    <a:pt x="22860" y="139065"/>
                  </a:cubicBezTo>
                  <a:cubicBezTo>
                    <a:pt x="22860" y="148590"/>
                    <a:pt x="30480" y="155258"/>
                    <a:pt x="39052" y="155258"/>
                  </a:cubicBezTo>
                  <a:lnTo>
                    <a:pt x="104775" y="155258"/>
                  </a:lnTo>
                  <a:cubicBezTo>
                    <a:pt x="114300" y="155258"/>
                    <a:pt x="120967" y="147638"/>
                    <a:pt x="120967" y="139065"/>
                  </a:cubicBezTo>
                  <a:cubicBezTo>
                    <a:pt x="122873" y="86677"/>
                    <a:pt x="102870" y="38100"/>
                    <a:pt x="70485" y="0"/>
                  </a:cubicBezTo>
                  <a:lnTo>
                    <a:pt x="704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6834625" y="1672678"/>
              <a:ext cx="63810" cy="81898"/>
            </a:xfrm>
            <a:custGeom>
              <a:rect b="b" l="l" r="r" t="t"/>
              <a:pathLst>
                <a:path extrusionOk="0" h="155257" w="120967">
                  <a:moveTo>
                    <a:pt x="51435" y="0"/>
                  </a:moveTo>
                  <a:cubicBezTo>
                    <a:pt x="19050" y="37148"/>
                    <a:pt x="0" y="85725"/>
                    <a:pt x="0" y="139065"/>
                  </a:cubicBezTo>
                  <a:cubicBezTo>
                    <a:pt x="0" y="148590"/>
                    <a:pt x="7619" y="155258"/>
                    <a:pt x="16192" y="155258"/>
                  </a:cubicBezTo>
                  <a:lnTo>
                    <a:pt x="81915" y="155258"/>
                  </a:lnTo>
                  <a:cubicBezTo>
                    <a:pt x="91440" y="155258"/>
                    <a:pt x="98107" y="147638"/>
                    <a:pt x="98107" y="139065"/>
                  </a:cubicBezTo>
                  <a:cubicBezTo>
                    <a:pt x="98107" y="113348"/>
                    <a:pt x="106680" y="89535"/>
                    <a:pt x="120967" y="70485"/>
                  </a:cubicBezTo>
                  <a:lnTo>
                    <a:pt x="514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6799877" y="1493899"/>
              <a:ext cx="296442" cy="225597"/>
            </a:xfrm>
            <a:custGeom>
              <a:rect b="b" l="l" r="r" t="t"/>
              <a:pathLst>
                <a:path extrusionOk="0" h="427672" w="561975">
                  <a:moveTo>
                    <a:pt x="545783" y="0"/>
                  </a:moveTo>
                  <a:lnTo>
                    <a:pt x="336233" y="0"/>
                  </a:lnTo>
                  <a:lnTo>
                    <a:pt x="296227" y="120015"/>
                  </a:lnTo>
                  <a:cubicBezTo>
                    <a:pt x="294323" y="126683"/>
                    <a:pt x="287655" y="131445"/>
                    <a:pt x="280988" y="131445"/>
                  </a:cubicBezTo>
                  <a:lnTo>
                    <a:pt x="0" y="131445"/>
                  </a:lnTo>
                  <a:lnTo>
                    <a:pt x="0" y="411480"/>
                  </a:lnTo>
                  <a:cubicBezTo>
                    <a:pt x="0" y="421005"/>
                    <a:pt x="7620" y="427673"/>
                    <a:pt x="16192" y="427673"/>
                  </a:cubicBezTo>
                  <a:lnTo>
                    <a:pt x="38100" y="427673"/>
                  </a:lnTo>
                  <a:cubicBezTo>
                    <a:pt x="60960" y="315278"/>
                    <a:pt x="160973" y="230505"/>
                    <a:pt x="280035" y="230505"/>
                  </a:cubicBezTo>
                  <a:cubicBezTo>
                    <a:pt x="399098" y="230505"/>
                    <a:pt x="499110" y="315278"/>
                    <a:pt x="521970" y="427673"/>
                  </a:cubicBezTo>
                  <a:lnTo>
                    <a:pt x="545783" y="427673"/>
                  </a:lnTo>
                  <a:cubicBezTo>
                    <a:pt x="555308" y="427673"/>
                    <a:pt x="561975" y="420053"/>
                    <a:pt x="561975" y="411480"/>
                  </a:cubicBezTo>
                  <a:lnTo>
                    <a:pt x="561975" y="16193"/>
                  </a:lnTo>
                  <a:cubicBezTo>
                    <a:pt x="561975" y="7620"/>
                    <a:pt x="554355" y="0"/>
                    <a:pt x="545783" y="0"/>
                  </a:cubicBezTo>
                  <a:lnTo>
                    <a:pt x="545783" y="0"/>
                  </a:lnTo>
                  <a:close/>
                  <a:moveTo>
                    <a:pt x="444817" y="197168"/>
                  </a:moveTo>
                  <a:lnTo>
                    <a:pt x="115252" y="197168"/>
                  </a:lnTo>
                  <a:cubicBezTo>
                    <a:pt x="105727" y="197168"/>
                    <a:pt x="99060" y="189548"/>
                    <a:pt x="99060" y="180975"/>
                  </a:cubicBezTo>
                  <a:cubicBezTo>
                    <a:pt x="99060" y="172403"/>
                    <a:pt x="106680" y="164783"/>
                    <a:pt x="115252" y="164783"/>
                  </a:cubicBezTo>
                  <a:lnTo>
                    <a:pt x="444817" y="164783"/>
                  </a:lnTo>
                  <a:cubicBezTo>
                    <a:pt x="454342" y="164783"/>
                    <a:pt x="461010" y="172403"/>
                    <a:pt x="461010" y="180975"/>
                  </a:cubicBezTo>
                  <a:cubicBezTo>
                    <a:pt x="461010" y="189548"/>
                    <a:pt x="453390" y="197168"/>
                    <a:pt x="444817" y="197168"/>
                  </a:cubicBezTo>
                  <a:lnTo>
                    <a:pt x="444817" y="19716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6799877" y="1493899"/>
              <a:ext cx="158772" cy="52254"/>
            </a:xfrm>
            <a:custGeom>
              <a:rect b="b" l="l" r="r" t="t"/>
              <a:pathLst>
                <a:path extrusionOk="0" h="99059" w="300989">
                  <a:moveTo>
                    <a:pt x="267652" y="99060"/>
                  </a:moveTo>
                  <a:lnTo>
                    <a:pt x="300990" y="0"/>
                  </a:lnTo>
                  <a:lnTo>
                    <a:pt x="16192" y="0"/>
                  </a:lnTo>
                  <a:cubicBezTo>
                    <a:pt x="6667" y="0"/>
                    <a:pt x="0" y="7620"/>
                    <a:pt x="0" y="16193"/>
                  </a:cubicBezTo>
                  <a:lnTo>
                    <a:pt x="0" y="98108"/>
                  </a:lnTo>
                  <a:lnTo>
                    <a:pt x="267652" y="98108"/>
                  </a:lnTo>
                  <a:close/>
                  <a:moveTo>
                    <a:pt x="214313" y="33338"/>
                  </a:moveTo>
                  <a:cubicBezTo>
                    <a:pt x="223838" y="33338"/>
                    <a:pt x="230505" y="40958"/>
                    <a:pt x="230505" y="49530"/>
                  </a:cubicBezTo>
                  <a:cubicBezTo>
                    <a:pt x="230505" y="58103"/>
                    <a:pt x="222885" y="65723"/>
                    <a:pt x="214313" y="65723"/>
                  </a:cubicBezTo>
                  <a:cubicBezTo>
                    <a:pt x="205740" y="65723"/>
                    <a:pt x="198120" y="58103"/>
                    <a:pt x="198120" y="49530"/>
                  </a:cubicBezTo>
                  <a:cubicBezTo>
                    <a:pt x="198120" y="40958"/>
                    <a:pt x="204788" y="33338"/>
                    <a:pt x="214313" y="33338"/>
                  </a:cubicBezTo>
                  <a:lnTo>
                    <a:pt x="214313" y="33338"/>
                  </a:lnTo>
                  <a:close/>
                  <a:moveTo>
                    <a:pt x="148590" y="33338"/>
                  </a:moveTo>
                  <a:cubicBezTo>
                    <a:pt x="158115" y="33338"/>
                    <a:pt x="164783" y="40958"/>
                    <a:pt x="164783" y="49530"/>
                  </a:cubicBezTo>
                  <a:cubicBezTo>
                    <a:pt x="164783" y="58103"/>
                    <a:pt x="157163" y="65723"/>
                    <a:pt x="148590" y="65723"/>
                  </a:cubicBezTo>
                  <a:cubicBezTo>
                    <a:pt x="140017" y="65723"/>
                    <a:pt x="132398" y="58103"/>
                    <a:pt x="132398" y="49530"/>
                  </a:cubicBezTo>
                  <a:cubicBezTo>
                    <a:pt x="132398" y="40958"/>
                    <a:pt x="139065" y="33338"/>
                    <a:pt x="148590" y="33338"/>
                  </a:cubicBezTo>
                  <a:lnTo>
                    <a:pt x="148590" y="33338"/>
                  </a:lnTo>
                  <a:close/>
                  <a:moveTo>
                    <a:pt x="81915" y="33338"/>
                  </a:moveTo>
                  <a:cubicBezTo>
                    <a:pt x="91440" y="33338"/>
                    <a:pt x="98108" y="40958"/>
                    <a:pt x="98108" y="49530"/>
                  </a:cubicBezTo>
                  <a:cubicBezTo>
                    <a:pt x="98108" y="58103"/>
                    <a:pt x="90488" y="65723"/>
                    <a:pt x="81915" y="65723"/>
                  </a:cubicBezTo>
                  <a:cubicBezTo>
                    <a:pt x="73342" y="65723"/>
                    <a:pt x="65723" y="58103"/>
                    <a:pt x="65723" y="49530"/>
                  </a:cubicBezTo>
                  <a:cubicBezTo>
                    <a:pt x="65723" y="40958"/>
                    <a:pt x="73342" y="33338"/>
                    <a:pt x="81915" y="33338"/>
                  </a:cubicBezTo>
                  <a:lnTo>
                    <a:pt x="81915" y="333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25"/>
          <p:cNvGrpSpPr/>
          <p:nvPr/>
        </p:nvGrpSpPr>
        <p:grpSpPr>
          <a:xfrm>
            <a:off x="1073901" y="1453709"/>
            <a:ext cx="296442" cy="296936"/>
            <a:chOff x="1350851" y="3498247"/>
            <a:chExt cx="296442" cy="296936"/>
          </a:xfrm>
        </p:grpSpPr>
        <p:grpSp>
          <p:nvGrpSpPr>
            <p:cNvPr id="332" name="Google Shape;332;p25"/>
            <p:cNvGrpSpPr/>
            <p:nvPr/>
          </p:nvGrpSpPr>
          <p:grpSpPr>
            <a:xfrm>
              <a:off x="1370004" y="3628087"/>
              <a:ext cx="256703" cy="167095"/>
              <a:chOff x="40989" y="4670107"/>
              <a:chExt cx="485537" cy="316049"/>
            </a:xfrm>
          </p:grpSpPr>
          <p:sp>
            <p:nvSpPr>
              <p:cNvPr id="333" name="Google Shape;333;p25"/>
              <p:cNvSpPr/>
              <p:nvPr/>
            </p:nvSpPr>
            <p:spPr>
              <a:xfrm>
                <a:off x="175292" y="4670107"/>
                <a:ext cx="221694" cy="211586"/>
              </a:xfrm>
              <a:custGeom>
                <a:rect b="b" l="l" r="r" t="t"/>
                <a:pathLst>
                  <a:path extrusionOk="0" h="211586" w="221694">
                    <a:moveTo>
                      <a:pt x="159987" y="209550"/>
                    </a:moveTo>
                    <a:lnTo>
                      <a:pt x="109505" y="182880"/>
                    </a:lnTo>
                    <a:lnTo>
                      <a:pt x="59022" y="209550"/>
                    </a:lnTo>
                    <a:cubicBezTo>
                      <a:pt x="53307" y="212408"/>
                      <a:pt x="46640" y="212408"/>
                      <a:pt x="41877" y="208598"/>
                    </a:cubicBezTo>
                    <a:cubicBezTo>
                      <a:pt x="37115" y="204787"/>
                      <a:pt x="34257" y="199073"/>
                      <a:pt x="35210" y="192405"/>
                    </a:cubicBezTo>
                    <a:lnTo>
                      <a:pt x="44735" y="136208"/>
                    </a:lnTo>
                    <a:lnTo>
                      <a:pt x="4730" y="96202"/>
                    </a:lnTo>
                    <a:cubicBezTo>
                      <a:pt x="-33" y="91440"/>
                      <a:pt x="-985" y="85725"/>
                      <a:pt x="920" y="79058"/>
                    </a:cubicBezTo>
                    <a:cubicBezTo>
                      <a:pt x="2825" y="73342"/>
                      <a:pt x="7587" y="68580"/>
                      <a:pt x="14255" y="67627"/>
                    </a:cubicBezTo>
                    <a:lnTo>
                      <a:pt x="70452" y="59055"/>
                    </a:lnTo>
                    <a:lnTo>
                      <a:pt x="96170" y="8573"/>
                    </a:lnTo>
                    <a:cubicBezTo>
                      <a:pt x="101885" y="-2858"/>
                      <a:pt x="119982" y="-2858"/>
                      <a:pt x="125697" y="8573"/>
                    </a:cubicBezTo>
                    <a:lnTo>
                      <a:pt x="151415" y="59055"/>
                    </a:lnTo>
                    <a:lnTo>
                      <a:pt x="207612" y="67627"/>
                    </a:lnTo>
                    <a:cubicBezTo>
                      <a:pt x="213327" y="68580"/>
                      <a:pt x="219042" y="72390"/>
                      <a:pt x="220947" y="79058"/>
                    </a:cubicBezTo>
                    <a:cubicBezTo>
                      <a:pt x="222852" y="84773"/>
                      <a:pt x="220947" y="91440"/>
                      <a:pt x="217137" y="96202"/>
                    </a:cubicBezTo>
                    <a:lnTo>
                      <a:pt x="177132" y="136208"/>
                    </a:lnTo>
                    <a:lnTo>
                      <a:pt x="186657" y="192405"/>
                    </a:lnTo>
                    <a:cubicBezTo>
                      <a:pt x="187610" y="198120"/>
                      <a:pt x="184752" y="204787"/>
                      <a:pt x="179990" y="208598"/>
                    </a:cubicBezTo>
                    <a:cubicBezTo>
                      <a:pt x="172370" y="211455"/>
                      <a:pt x="165702" y="212408"/>
                      <a:pt x="159987" y="209550"/>
                    </a:cubicBezTo>
                    <a:lnTo>
                      <a:pt x="159987" y="2095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5"/>
              <p:cNvSpPr/>
              <p:nvPr/>
            </p:nvSpPr>
            <p:spPr>
              <a:xfrm>
                <a:off x="40989" y="4834889"/>
                <a:ext cx="156924" cy="151267"/>
              </a:xfrm>
              <a:custGeom>
                <a:rect b="b" l="l" r="r" t="t"/>
                <a:pathLst>
                  <a:path extrusionOk="0" h="151267" w="156924">
                    <a:moveTo>
                      <a:pt x="110457" y="149542"/>
                    </a:moveTo>
                    <a:lnTo>
                      <a:pt x="79025" y="133350"/>
                    </a:lnTo>
                    <a:lnTo>
                      <a:pt x="47592" y="149542"/>
                    </a:lnTo>
                    <a:cubicBezTo>
                      <a:pt x="41877" y="152400"/>
                      <a:pt x="35210" y="151448"/>
                      <a:pt x="30447" y="148590"/>
                    </a:cubicBezTo>
                    <a:cubicBezTo>
                      <a:pt x="25685" y="144780"/>
                      <a:pt x="22827" y="139065"/>
                      <a:pt x="23780" y="132398"/>
                    </a:cubicBezTo>
                    <a:lnTo>
                      <a:pt x="29495" y="98108"/>
                    </a:lnTo>
                    <a:lnTo>
                      <a:pt x="4730" y="73342"/>
                    </a:lnTo>
                    <a:cubicBezTo>
                      <a:pt x="-33" y="68580"/>
                      <a:pt x="-985" y="62865"/>
                      <a:pt x="920" y="56198"/>
                    </a:cubicBezTo>
                    <a:cubicBezTo>
                      <a:pt x="2825" y="50483"/>
                      <a:pt x="7587" y="45720"/>
                      <a:pt x="14255" y="44767"/>
                    </a:cubicBezTo>
                    <a:lnTo>
                      <a:pt x="48545" y="40005"/>
                    </a:lnTo>
                    <a:lnTo>
                      <a:pt x="63785" y="8573"/>
                    </a:lnTo>
                    <a:cubicBezTo>
                      <a:pt x="69500" y="-2858"/>
                      <a:pt x="87597" y="-2858"/>
                      <a:pt x="93312" y="8573"/>
                    </a:cubicBezTo>
                    <a:lnTo>
                      <a:pt x="108552" y="40005"/>
                    </a:lnTo>
                    <a:lnTo>
                      <a:pt x="142842" y="44767"/>
                    </a:lnTo>
                    <a:cubicBezTo>
                      <a:pt x="148557" y="45720"/>
                      <a:pt x="154272" y="50483"/>
                      <a:pt x="156177" y="56198"/>
                    </a:cubicBezTo>
                    <a:cubicBezTo>
                      <a:pt x="158082" y="61913"/>
                      <a:pt x="156177" y="68580"/>
                      <a:pt x="152367" y="73342"/>
                    </a:cubicBezTo>
                    <a:lnTo>
                      <a:pt x="127602" y="98108"/>
                    </a:lnTo>
                    <a:lnTo>
                      <a:pt x="133317" y="132398"/>
                    </a:lnTo>
                    <a:cubicBezTo>
                      <a:pt x="134270" y="138113"/>
                      <a:pt x="131412" y="144780"/>
                      <a:pt x="126650" y="148590"/>
                    </a:cubicBezTo>
                    <a:cubicBezTo>
                      <a:pt x="122840" y="151448"/>
                      <a:pt x="116172" y="152400"/>
                      <a:pt x="110457" y="149542"/>
                    </a:cubicBezTo>
                    <a:lnTo>
                      <a:pt x="110457" y="14954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5"/>
              <p:cNvSpPr/>
              <p:nvPr/>
            </p:nvSpPr>
            <p:spPr>
              <a:xfrm>
                <a:off x="369602" y="4834889"/>
                <a:ext cx="156924" cy="151267"/>
              </a:xfrm>
              <a:custGeom>
                <a:rect b="b" l="l" r="r" t="t"/>
                <a:pathLst>
                  <a:path extrusionOk="0" h="151267" w="156924">
                    <a:moveTo>
                      <a:pt x="110457" y="149542"/>
                    </a:moveTo>
                    <a:lnTo>
                      <a:pt x="79025" y="133350"/>
                    </a:lnTo>
                    <a:lnTo>
                      <a:pt x="47592" y="149542"/>
                    </a:lnTo>
                    <a:cubicBezTo>
                      <a:pt x="41877" y="152400"/>
                      <a:pt x="35210" y="151448"/>
                      <a:pt x="30447" y="148590"/>
                    </a:cubicBezTo>
                    <a:cubicBezTo>
                      <a:pt x="25685" y="144780"/>
                      <a:pt x="22827" y="139065"/>
                      <a:pt x="23780" y="132398"/>
                    </a:cubicBezTo>
                    <a:lnTo>
                      <a:pt x="29495" y="98108"/>
                    </a:lnTo>
                    <a:lnTo>
                      <a:pt x="4730" y="73342"/>
                    </a:lnTo>
                    <a:cubicBezTo>
                      <a:pt x="-33" y="68580"/>
                      <a:pt x="-985" y="62865"/>
                      <a:pt x="920" y="56198"/>
                    </a:cubicBezTo>
                    <a:cubicBezTo>
                      <a:pt x="2825" y="50483"/>
                      <a:pt x="7587" y="45720"/>
                      <a:pt x="14255" y="44767"/>
                    </a:cubicBezTo>
                    <a:lnTo>
                      <a:pt x="48545" y="40005"/>
                    </a:lnTo>
                    <a:lnTo>
                      <a:pt x="63785" y="8573"/>
                    </a:lnTo>
                    <a:cubicBezTo>
                      <a:pt x="69500" y="-2858"/>
                      <a:pt x="87597" y="-2858"/>
                      <a:pt x="93312" y="8573"/>
                    </a:cubicBezTo>
                    <a:lnTo>
                      <a:pt x="108552" y="40005"/>
                    </a:lnTo>
                    <a:lnTo>
                      <a:pt x="142842" y="44767"/>
                    </a:lnTo>
                    <a:cubicBezTo>
                      <a:pt x="148557" y="45720"/>
                      <a:pt x="154272" y="50483"/>
                      <a:pt x="156177" y="56198"/>
                    </a:cubicBezTo>
                    <a:cubicBezTo>
                      <a:pt x="158082" y="61913"/>
                      <a:pt x="156177" y="68580"/>
                      <a:pt x="152367" y="73342"/>
                    </a:cubicBezTo>
                    <a:lnTo>
                      <a:pt x="127602" y="98108"/>
                    </a:lnTo>
                    <a:lnTo>
                      <a:pt x="133317" y="132398"/>
                    </a:lnTo>
                    <a:cubicBezTo>
                      <a:pt x="134270" y="138113"/>
                      <a:pt x="131412" y="144780"/>
                      <a:pt x="126650" y="148590"/>
                    </a:cubicBezTo>
                    <a:cubicBezTo>
                      <a:pt x="122840" y="151448"/>
                      <a:pt x="116172" y="152400"/>
                      <a:pt x="110457" y="149542"/>
                    </a:cubicBezTo>
                    <a:lnTo>
                      <a:pt x="110457" y="14954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6" name="Google Shape;336;p25"/>
            <p:cNvSpPr/>
            <p:nvPr/>
          </p:nvSpPr>
          <p:spPr>
            <a:xfrm>
              <a:off x="1350851" y="3498247"/>
              <a:ext cx="158772" cy="52254"/>
            </a:xfrm>
            <a:custGeom>
              <a:rect b="b" l="l" r="r" t="t"/>
              <a:pathLst>
                <a:path extrusionOk="0" h="99059" w="300990">
                  <a:moveTo>
                    <a:pt x="267653" y="99060"/>
                  </a:moveTo>
                  <a:lnTo>
                    <a:pt x="300990" y="0"/>
                  </a:lnTo>
                  <a:lnTo>
                    <a:pt x="16193" y="0"/>
                  </a:lnTo>
                  <a:cubicBezTo>
                    <a:pt x="6668" y="0"/>
                    <a:pt x="0" y="7620"/>
                    <a:pt x="0" y="16193"/>
                  </a:cubicBezTo>
                  <a:lnTo>
                    <a:pt x="0" y="98107"/>
                  </a:lnTo>
                  <a:lnTo>
                    <a:pt x="267653" y="98107"/>
                  </a:lnTo>
                  <a:close/>
                  <a:moveTo>
                    <a:pt x="214313" y="33338"/>
                  </a:moveTo>
                  <a:cubicBezTo>
                    <a:pt x="223838" y="33338"/>
                    <a:pt x="230505" y="40957"/>
                    <a:pt x="230505" y="49530"/>
                  </a:cubicBezTo>
                  <a:cubicBezTo>
                    <a:pt x="230505" y="59055"/>
                    <a:pt x="222885" y="65722"/>
                    <a:pt x="214313" y="65722"/>
                  </a:cubicBezTo>
                  <a:cubicBezTo>
                    <a:pt x="205740" y="65722"/>
                    <a:pt x="198120" y="58103"/>
                    <a:pt x="198120" y="49530"/>
                  </a:cubicBezTo>
                  <a:cubicBezTo>
                    <a:pt x="197168" y="40005"/>
                    <a:pt x="204788" y="33338"/>
                    <a:pt x="214313" y="33338"/>
                  </a:cubicBezTo>
                  <a:lnTo>
                    <a:pt x="214313" y="33338"/>
                  </a:lnTo>
                  <a:close/>
                  <a:moveTo>
                    <a:pt x="148590" y="33338"/>
                  </a:moveTo>
                  <a:cubicBezTo>
                    <a:pt x="158115" y="33338"/>
                    <a:pt x="164783" y="40957"/>
                    <a:pt x="164783" y="49530"/>
                  </a:cubicBezTo>
                  <a:cubicBezTo>
                    <a:pt x="164783" y="59055"/>
                    <a:pt x="157163" y="65722"/>
                    <a:pt x="148590" y="65722"/>
                  </a:cubicBezTo>
                  <a:cubicBezTo>
                    <a:pt x="140018" y="65722"/>
                    <a:pt x="132398" y="58103"/>
                    <a:pt x="132398" y="49530"/>
                  </a:cubicBezTo>
                  <a:cubicBezTo>
                    <a:pt x="131445" y="40005"/>
                    <a:pt x="139065" y="33338"/>
                    <a:pt x="148590" y="33338"/>
                  </a:cubicBezTo>
                  <a:lnTo>
                    <a:pt x="148590" y="33338"/>
                  </a:lnTo>
                  <a:close/>
                  <a:moveTo>
                    <a:pt x="81915" y="33338"/>
                  </a:moveTo>
                  <a:cubicBezTo>
                    <a:pt x="91440" y="33338"/>
                    <a:pt x="98108" y="40957"/>
                    <a:pt x="98108" y="49530"/>
                  </a:cubicBezTo>
                  <a:cubicBezTo>
                    <a:pt x="98108" y="59055"/>
                    <a:pt x="90488" y="65722"/>
                    <a:pt x="81915" y="65722"/>
                  </a:cubicBezTo>
                  <a:cubicBezTo>
                    <a:pt x="72390" y="65722"/>
                    <a:pt x="65723" y="58103"/>
                    <a:pt x="65723" y="49530"/>
                  </a:cubicBezTo>
                  <a:cubicBezTo>
                    <a:pt x="65723" y="40005"/>
                    <a:pt x="73343" y="33338"/>
                    <a:pt x="81915" y="33338"/>
                  </a:cubicBezTo>
                  <a:lnTo>
                    <a:pt x="81915" y="333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1350851" y="3498247"/>
              <a:ext cx="296442" cy="189421"/>
            </a:xfrm>
            <a:custGeom>
              <a:rect b="b" l="l" r="r" t="t"/>
              <a:pathLst>
                <a:path extrusionOk="0" h="359092" w="561975">
                  <a:moveTo>
                    <a:pt x="545783" y="0"/>
                  </a:moveTo>
                  <a:lnTo>
                    <a:pt x="336233" y="0"/>
                  </a:lnTo>
                  <a:lnTo>
                    <a:pt x="295275" y="120015"/>
                  </a:lnTo>
                  <a:cubicBezTo>
                    <a:pt x="293370" y="126682"/>
                    <a:pt x="286703" y="131445"/>
                    <a:pt x="280035" y="131445"/>
                  </a:cubicBezTo>
                  <a:lnTo>
                    <a:pt x="0" y="131445"/>
                  </a:lnTo>
                  <a:lnTo>
                    <a:pt x="0" y="342900"/>
                  </a:lnTo>
                  <a:cubicBezTo>
                    <a:pt x="0" y="352425"/>
                    <a:pt x="7620" y="359093"/>
                    <a:pt x="16193" y="359093"/>
                  </a:cubicBezTo>
                  <a:lnTo>
                    <a:pt x="147638" y="359093"/>
                  </a:lnTo>
                  <a:cubicBezTo>
                    <a:pt x="137160" y="345757"/>
                    <a:pt x="133350" y="329565"/>
                    <a:pt x="139065" y="313372"/>
                  </a:cubicBezTo>
                  <a:cubicBezTo>
                    <a:pt x="144780" y="295275"/>
                    <a:pt x="160020" y="282893"/>
                    <a:pt x="179070" y="280035"/>
                  </a:cubicBezTo>
                  <a:lnTo>
                    <a:pt x="218123" y="274320"/>
                  </a:lnTo>
                  <a:lnTo>
                    <a:pt x="236220" y="239078"/>
                  </a:lnTo>
                  <a:cubicBezTo>
                    <a:pt x="244793" y="222885"/>
                    <a:pt x="260985" y="212407"/>
                    <a:pt x="280035" y="212407"/>
                  </a:cubicBezTo>
                  <a:cubicBezTo>
                    <a:pt x="299085" y="212407"/>
                    <a:pt x="316230" y="222885"/>
                    <a:pt x="323850" y="239078"/>
                  </a:cubicBezTo>
                  <a:lnTo>
                    <a:pt x="341948" y="274320"/>
                  </a:lnTo>
                  <a:lnTo>
                    <a:pt x="381000" y="280035"/>
                  </a:lnTo>
                  <a:cubicBezTo>
                    <a:pt x="400050" y="282893"/>
                    <a:pt x="415290" y="295275"/>
                    <a:pt x="421005" y="313372"/>
                  </a:cubicBezTo>
                  <a:cubicBezTo>
                    <a:pt x="426720" y="329565"/>
                    <a:pt x="422910" y="346710"/>
                    <a:pt x="412433" y="359093"/>
                  </a:cubicBezTo>
                  <a:lnTo>
                    <a:pt x="545783" y="359093"/>
                  </a:lnTo>
                  <a:cubicBezTo>
                    <a:pt x="555308" y="359093"/>
                    <a:pt x="561975" y="351472"/>
                    <a:pt x="561975" y="342900"/>
                  </a:cubicBezTo>
                  <a:lnTo>
                    <a:pt x="561975" y="16193"/>
                  </a:lnTo>
                  <a:cubicBezTo>
                    <a:pt x="561975" y="7620"/>
                    <a:pt x="554355" y="0"/>
                    <a:pt x="545783" y="0"/>
                  </a:cubicBezTo>
                  <a:lnTo>
                    <a:pt x="545783" y="0"/>
                  </a:lnTo>
                  <a:close/>
                  <a:moveTo>
                    <a:pt x="444818" y="195263"/>
                  </a:moveTo>
                  <a:lnTo>
                    <a:pt x="115253" y="195263"/>
                  </a:lnTo>
                  <a:cubicBezTo>
                    <a:pt x="105728" y="195263"/>
                    <a:pt x="99060" y="187643"/>
                    <a:pt x="99060" y="179070"/>
                  </a:cubicBezTo>
                  <a:cubicBezTo>
                    <a:pt x="99060" y="169545"/>
                    <a:pt x="106680" y="162878"/>
                    <a:pt x="115253" y="162878"/>
                  </a:cubicBezTo>
                  <a:lnTo>
                    <a:pt x="444818" y="162878"/>
                  </a:lnTo>
                  <a:cubicBezTo>
                    <a:pt x="454343" y="162878"/>
                    <a:pt x="461010" y="170497"/>
                    <a:pt x="461010" y="179070"/>
                  </a:cubicBezTo>
                  <a:cubicBezTo>
                    <a:pt x="461010" y="187643"/>
                    <a:pt x="453390" y="195263"/>
                    <a:pt x="444818" y="195263"/>
                  </a:cubicBezTo>
                  <a:lnTo>
                    <a:pt x="444818" y="1952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" name="Google Shape;338;p25"/>
          <p:cNvGrpSpPr/>
          <p:nvPr/>
        </p:nvGrpSpPr>
        <p:grpSpPr>
          <a:xfrm>
            <a:off x="1090345" y="2999431"/>
            <a:ext cx="263565" cy="297103"/>
            <a:chOff x="6830395" y="4163006"/>
            <a:chExt cx="263565" cy="297103"/>
          </a:xfrm>
        </p:grpSpPr>
        <p:sp>
          <p:nvSpPr>
            <p:cNvPr id="339" name="Google Shape;339;p25"/>
            <p:cNvSpPr/>
            <p:nvPr/>
          </p:nvSpPr>
          <p:spPr>
            <a:xfrm>
              <a:off x="6936354" y="4284878"/>
              <a:ext cx="17083" cy="47732"/>
            </a:xfrm>
            <a:custGeom>
              <a:rect b="b" l="l" r="r" t="t"/>
              <a:pathLst>
                <a:path extrusionOk="0" h="90487" w="32385">
                  <a:moveTo>
                    <a:pt x="32385" y="90488"/>
                  </a:moveTo>
                  <a:lnTo>
                    <a:pt x="32385" y="0"/>
                  </a:lnTo>
                  <a:lnTo>
                    <a:pt x="0" y="0"/>
                  </a:lnTo>
                  <a:cubicBezTo>
                    <a:pt x="3810" y="42863"/>
                    <a:pt x="17145" y="76200"/>
                    <a:pt x="32385" y="90488"/>
                  </a:cubicBezTo>
                  <a:lnTo>
                    <a:pt x="32385" y="904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5"/>
            <p:cNvSpPr/>
            <p:nvPr/>
          </p:nvSpPr>
          <p:spPr>
            <a:xfrm>
              <a:off x="6971103" y="4284878"/>
              <a:ext cx="17083" cy="47732"/>
            </a:xfrm>
            <a:custGeom>
              <a:rect b="b" l="l" r="r" t="t"/>
              <a:pathLst>
                <a:path extrusionOk="0" h="90487" w="32385">
                  <a:moveTo>
                    <a:pt x="0" y="0"/>
                  </a:moveTo>
                  <a:lnTo>
                    <a:pt x="0" y="90488"/>
                  </a:lnTo>
                  <a:cubicBezTo>
                    <a:pt x="15240" y="76200"/>
                    <a:pt x="29527" y="41910"/>
                    <a:pt x="323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6971103" y="4219409"/>
              <a:ext cx="17083" cy="47732"/>
            </a:xfrm>
            <a:custGeom>
              <a:rect b="b" l="l" r="r" t="t"/>
              <a:pathLst>
                <a:path extrusionOk="0" h="90487" w="32385">
                  <a:moveTo>
                    <a:pt x="0" y="0"/>
                  </a:moveTo>
                  <a:lnTo>
                    <a:pt x="0" y="90488"/>
                  </a:lnTo>
                  <a:lnTo>
                    <a:pt x="32385" y="90488"/>
                  </a:lnTo>
                  <a:cubicBezTo>
                    <a:pt x="29527" y="48577"/>
                    <a:pt x="15240" y="14288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6936354" y="4219409"/>
              <a:ext cx="17083" cy="47732"/>
            </a:xfrm>
            <a:custGeom>
              <a:rect b="b" l="l" r="r" t="t"/>
              <a:pathLst>
                <a:path extrusionOk="0" h="90487" w="32385">
                  <a:moveTo>
                    <a:pt x="32385" y="90488"/>
                  </a:moveTo>
                  <a:lnTo>
                    <a:pt x="32385" y="0"/>
                  </a:lnTo>
                  <a:cubicBezTo>
                    <a:pt x="17145" y="14288"/>
                    <a:pt x="2858" y="48577"/>
                    <a:pt x="0" y="90488"/>
                  </a:cubicBezTo>
                  <a:lnTo>
                    <a:pt x="32385" y="904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5"/>
            <p:cNvSpPr/>
            <p:nvPr/>
          </p:nvSpPr>
          <p:spPr>
            <a:xfrm>
              <a:off x="6995779" y="4224949"/>
              <a:ext cx="26629" cy="42205"/>
            </a:xfrm>
            <a:custGeom>
              <a:rect b="b" l="l" r="r" t="t"/>
              <a:pathLst>
                <a:path extrusionOk="0" h="80010" w="50481">
                  <a:moveTo>
                    <a:pt x="18098" y="80010"/>
                  </a:moveTo>
                  <a:lnTo>
                    <a:pt x="50482" y="80010"/>
                  </a:lnTo>
                  <a:cubicBezTo>
                    <a:pt x="45719" y="46673"/>
                    <a:pt x="26669" y="18098"/>
                    <a:pt x="0" y="0"/>
                  </a:cubicBezTo>
                  <a:cubicBezTo>
                    <a:pt x="10477" y="21907"/>
                    <a:pt x="16192" y="49530"/>
                    <a:pt x="18098" y="80010"/>
                  </a:cubicBezTo>
                  <a:lnTo>
                    <a:pt x="18098" y="800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5"/>
            <p:cNvSpPr/>
            <p:nvPr/>
          </p:nvSpPr>
          <p:spPr>
            <a:xfrm>
              <a:off x="6849230" y="4163006"/>
              <a:ext cx="226100" cy="226100"/>
            </a:xfrm>
            <a:custGeom>
              <a:rect b="b" l="l" r="r" t="t"/>
              <a:pathLst>
                <a:path extrusionOk="0" h="428625" w="428625">
                  <a:moveTo>
                    <a:pt x="214313" y="0"/>
                  </a:moveTo>
                  <a:cubicBezTo>
                    <a:pt x="96202" y="0"/>
                    <a:pt x="0" y="96202"/>
                    <a:pt x="0" y="214313"/>
                  </a:cubicBezTo>
                  <a:cubicBezTo>
                    <a:pt x="0" y="334327"/>
                    <a:pt x="97155" y="428625"/>
                    <a:pt x="214313" y="428625"/>
                  </a:cubicBezTo>
                  <a:cubicBezTo>
                    <a:pt x="330517" y="428625"/>
                    <a:pt x="428625" y="334327"/>
                    <a:pt x="428625" y="214313"/>
                  </a:cubicBezTo>
                  <a:cubicBezTo>
                    <a:pt x="427672" y="96202"/>
                    <a:pt x="332422" y="0"/>
                    <a:pt x="214313" y="0"/>
                  </a:cubicBezTo>
                  <a:lnTo>
                    <a:pt x="214313" y="0"/>
                  </a:lnTo>
                  <a:close/>
                  <a:moveTo>
                    <a:pt x="214313" y="361950"/>
                  </a:moveTo>
                  <a:cubicBezTo>
                    <a:pt x="132397" y="361950"/>
                    <a:pt x="65722" y="295275"/>
                    <a:pt x="65722" y="213360"/>
                  </a:cubicBezTo>
                  <a:cubicBezTo>
                    <a:pt x="65722" y="131445"/>
                    <a:pt x="132397" y="64770"/>
                    <a:pt x="214313" y="64770"/>
                  </a:cubicBezTo>
                  <a:cubicBezTo>
                    <a:pt x="296227" y="64770"/>
                    <a:pt x="362902" y="131445"/>
                    <a:pt x="362902" y="213360"/>
                  </a:cubicBezTo>
                  <a:cubicBezTo>
                    <a:pt x="361950" y="295275"/>
                    <a:pt x="296227" y="361950"/>
                    <a:pt x="214313" y="361950"/>
                  </a:cubicBezTo>
                  <a:lnTo>
                    <a:pt x="214313" y="3619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6995779" y="4284878"/>
              <a:ext cx="26629" cy="42205"/>
            </a:xfrm>
            <a:custGeom>
              <a:rect b="b" l="l" r="r" t="t"/>
              <a:pathLst>
                <a:path extrusionOk="0" h="80009" w="50481">
                  <a:moveTo>
                    <a:pt x="18098" y="0"/>
                  </a:moveTo>
                  <a:cubicBezTo>
                    <a:pt x="16192" y="30480"/>
                    <a:pt x="9525" y="58102"/>
                    <a:pt x="0" y="80010"/>
                  </a:cubicBezTo>
                  <a:cubicBezTo>
                    <a:pt x="26669" y="61913"/>
                    <a:pt x="45719" y="33338"/>
                    <a:pt x="50482" y="0"/>
                  </a:cubicBezTo>
                  <a:lnTo>
                    <a:pt x="180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5"/>
            <p:cNvSpPr/>
            <p:nvPr/>
          </p:nvSpPr>
          <p:spPr>
            <a:xfrm>
              <a:off x="6902109" y="4224949"/>
              <a:ext cx="26629" cy="42205"/>
            </a:xfrm>
            <a:custGeom>
              <a:rect b="b" l="l" r="r" t="t"/>
              <a:pathLst>
                <a:path extrusionOk="0" h="80010" w="50481">
                  <a:moveTo>
                    <a:pt x="32384" y="80010"/>
                  </a:moveTo>
                  <a:cubicBezTo>
                    <a:pt x="34290" y="49530"/>
                    <a:pt x="40957" y="21907"/>
                    <a:pt x="50482" y="0"/>
                  </a:cubicBezTo>
                  <a:cubicBezTo>
                    <a:pt x="23813" y="18098"/>
                    <a:pt x="4763" y="46673"/>
                    <a:pt x="0" y="80010"/>
                  </a:cubicBezTo>
                  <a:lnTo>
                    <a:pt x="32384" y="8001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"/>
            <p:cNvGrpSpPr/>
            <p:nvPr/>
          </p:nvGrpSpPr>
          <p:grpSpPr>
            <a:xfrm>
              <a:off x="6830395" y="4284764"/>
              <a:ext cx="263565" cy="175344"/>
              <a:chOff x="10368946" y="5912167"/>
              <a:chExt cx="498515" cy="331651"/>
            </a:xfrm>
          </p:grpSpPr>
          <p:sp>
            <p:nvSpPr>
              <p:cNvPr id="348" name="Google Shape;348;p25"/>
              <p:cNvSpPr/>
              <p:nvPr/>
            </p:nvSpPr>
            <p:spPr>
              <a:xfrm>
                <a:off x="10504169" y="5912167"/>
                <a:ext cx="50481" cy="80009"/>
              </a:xfrm>
              <a:custGeom>
                <a:rect b="b" l="l" r="r" t="t"/>
                <a:pathLst>
                  <a:path extrusionOk="0" h="80009" w="50481">
                    <a:moveTo>
                      <a:pt x="32384" y="0"/>
                    </a:moveTo>
                    <a:lnTo>
                      <a:pt x="0" y="0"/>
                    </a:lnTo>
                    <a:cubicBezTo>
                      <a:pt x="4763" y="33338"/>
                      <a:pt x="23813" y="61913"/>
                      <a:pt x="50482" y="80010"/>
                    </a:cubicBezTo>
                    <a:cubicBezTo>
                      <a:pt x="40957" y="58102"/>
                      <a:pt x="34290" y="30480"/>
                      <a:pt x="32384" y="0"/>
                    </a:cubicBezTo>
                    <a:lnTo>
                      <a:pt x="323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"/>
              <p:cNvSpPr/>
              <p:nvPr/>
            </p:nvSpPr>
            <p:spPr>
              <a:xfrm>
                <a:off x="10368946" y="6076949"/>
                <a:ext cx="231425" cy="166869"/>
              </a:xfrm>
              <a:custGeom>
                <a:rect b="b" l="l" r="r" t="t"/>
                <a:pathLst>
                  <a:path extrusionOk="0" h="166869" w="231425">
                    <a:moveTo>
                      <a:pt x="77120" y="0"/>
                    </a:moveTo>
                    <a:lnTo>
                      <a:pt x="4730" y="72390"/>
                    </a:lnTo>
                    <a:cubicBezTo>
                      <a:pt x="-33" y="77152"/>
                      <a:pt x="-985" y="83820"/>
                      <a:pt x="920" y="90488"/>
                    </a:cubicBezTo>
                    <a:cubicBezTo>
                      <a:pt x="3778" y="96202"/>
                      <a:pt x="9492" y="100965"/>
                      <a:pt x="16161" y="100965"/>
                    </a:cubicBezTo>
                    <a:lnTo>
                      <a:pt x="104742" y="100965"/>
                    </a:lnTo>
                    <a:lnTo>
                      <a:pt x="133317" y="158115"/>
                    </a:lnTo>
                    <a:cubicBezTo>
                      <a:pt x="136175" y="162877"/>
                      <a:pt x="140938" y="166688"/>
                      <a:pt x="146653" y="166688"/>
                    </a:cubicBezTo>
                    <a:cubicBezTo>
                      <a:pt x="152367" y="167640"/>
                      <a:pt x="158082" y="164782"/>
                      <a:pt x="160940" y="160020"/>
                    </a:cubicBezTo>
                    <a:lnTo>
                      <a:pt x="231425" y="66675"/>
                    </a:lnTo>
                    <a:cubicBezTo>
                      <a:pt x="175228" y="62865"/>
                      <a:pt x="122840" y="42863"/>
                      <a:pt x="77120" y="0"/>
                    </a:cubicBezTo>
                    <a:lnTo>
                      <a:pt x="771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"/>
              <p:cNvSpPr/>
              <p:nvPr/>
            </p:nvSpPr>
            <p:spPr>
              <a:xfrm>
                <a:off x="10635614" y="6076949"/>
                <a:ext cx="231847" cy="166687"/>
              </a:xfrm>
              <a:custGeom>
                <a:rect b="b" l="l" r="r" t="t"/>
                <a:pathLst>
                  <a:path extrusionOk="0" h="166687" w="231847">
                    <a:moveTo>
                      <a:pt x="154306" y="0"/>
                    </a:moveTo>
                    <a:cubicBezTo>
                      <a:pt x="110490" y="40957"/>
                      <a:pt x="59056" y="62865"/>
                      <a:pt x="0" y="66675"/>
                    </a:cubicBezTo>
                    <a:lnTo>
                      <a:pt x="70485" y="160020"/>
                    </a:lnTo>
                    <a:cubicBezTo>
                      <a:pt x="74295" y="164782"/>
                      <a:pt x="80010" y="166688"/>
                      <a:pt x="84773" y="166688"/>
                    </a:cubicBezTo>
                    <a:cubicBezTo>
                      <a:pt x="90488" y="165735"/>
                      <a:pt x="95250" y="162877"/>
                      <a:pt x="98108" y="158115"/>
                    </a:cubicBezTo>
                    <a:lnTo>
                      <a:pt x="126683" y="100965"/>
                    </a:lnTo>
                    <a:lnTo>
                      <a:pt x="215265" y="100965"/>
                    </a:lnTo>
                    <a:cubicBezTo>
                      <a:pt x="221933" y="100965"/>
                      <a:pt x="227648" y="97155"/>
                      <a:pt x="230506" y="90488"/>
                    </a:cubicBezTo>
                    <a:cubicBezTo>
                      <a:pt x="233363" y="84773"/>
                      <a:pt x="231458" y="77152"/>
                      <a:pt x="226695" y="72390"/>
                    </a:cubicBezTo>
                    <a:lnTo>
                      <a:pt x="1543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1" name="Google Shape;351;p25"/>
          <p:cNvGrpSpPr/>
          <p:nvPr/>
        </p:nvGrpSpPr>
        <p:grpSpPr>
          <a:xfrm>
            <a:off x="4968906" y="1453818"/>
            <a:ext cx="296603" cy="296712"/>
            <a:chOff x="2035756" y="4163006"/>
            <a:chExt cx="296603" cy="296712"/>
          </a:xfrm>
        </p:grpSpPr>
        <p:sp>
          <p:nvSpPr>
            <p:cNvPr id="352" name="Google Shape;352;p25"/>
            <p:cNvSpPr/>
            <p:nvPr/>
          </p:nvSpPr>
          <p:spPr>
            <a:xfrm>
              <a:off x="2105757" y="4163006"/>
              <a:ext cx="226602" cy="191934"/>
            </a:xfrm>
            <a:custGeom>
              <a:rect b="b" l="l" r="r" t="t"/>
              <a:pathLst>
                <a:path extrusionOk="0" h="363855" w="429577">
                  <a:moveTo>
                    <a:pt x="345758" y="98107"/>
                  </a:moveTo>
                  <a:cubicBezTo>
                    <a:pt x="345758" y="72390"/>
                    <a:pt x="356235" y="46673"/>
                    <a:pt x="375285" y="28575"/>
                  </a:cubicBezTo>
                  <a:cubicBezTo>
                    <a:pt x="379095" y="24765"/>
                    <a:pt x="381000" y="19050"/>
                    <a:pt x="380048" y="14288"/>
                  </a:cubicBezTo>
                  <a:cubicBezTo>
                    <a:pt x="379095" y="8573"/>
                    <a:pt x="376238" y="4763"/>
                    <a:pt x="371475" y="1905"/>
                  </a:cubicBezTo>
                  <a:cubicBezTo>
                    <a:pt x="369570" y="952"/>
                    <a:pt x="364808" y="0"/>
                    <a:pt x="362903" y="0"/>
                  </a:cubicBezTo>
                  <a:cubicBezTo>
                    <a:pt x="315278" y="0"/>
                    <a:pt x="271463" y="27623"/>
                    <a:pt x="247650" y="68580"/>
                  </a:cubicBezTo>
                  <a:cubicBezTo>
                    <a:pt x="237173" y="67627"/>
                    <a:pt x="225743" y="66675"/>
                    <a:pt x="214313" y="66675"/>
                  </a:cubicBezTo>
                  <a:cubicBezTo>
                    <a:pt x="96203" y="66675"/>
                    <a:pt x="0" y="133350"/>
                    <a:pt x="0" y="215265"/>
                  </a:cubicBezTo>
                  <a:cubicBezTo>
                    <a:pt x="0" y="279082"/>
                    <a:pt x="71438" y="363855"/>
                    <a:pt x="214313" y="363855"/>
                  </a:cubicBezTo>
                  <a:cubicBezTo>
                    <a:pt x="320040" y="363855"/>
                    <a:pt x="429578" y="306705"/>
                    <a:pt x="429578" y="215265"/>
                  </a:cubicBezTo>
                  <a:cubicBezTo>
                    <a:pt x="429578" y="168593"/>
                    <a:pt x="398145" y="125730"/>
                    <a:pt x="345758" y="98107"/>
                  </a:cubicBezTo>
                  <a:lnTo>
                    <a:pt x="345758" y="98107"/>
                  </a:lnTo>
                  <a:close/>
                  <a:moveTo>
                    <a:pt x="164783" y="231457"/>
                  </a:moveTo>
                  <a:cubicBezTo>
                    <a:pt x="164783" y="240982"/>
                    <a:pt x="157163" y="247650"/>
                    <a:pt x="148590" y="247650"/>
                  </a:cubicBezTo>
                  <a:cubicBezTo>
                    <a:pt x="140018" y="247650"/>
                    <a:pt x="132398" y="240030"/>
                    <a:pt x="132398" y="231457"/>
                  </a:cubicBezTo>
                  <a:lnTo>
                    <a:pt x="132398" y="198120"/>
                  </a:lnTo>
                  <a:cubicBezTo>
                    <a:pt x="132398" y="188595"/>
                    <a:pt x="140018" y="181927"/>
                    <a:pt x="148590" y="181927"/>
                  </a:cubicBezTo>
                  <a:cubicBezTo>
                    <a:pt x="157163" y="181927"/>
                    <a:pt x="164783" y="189548"/>
                    <a:pt x="164783" y="198120"/>
                  </a:cubicBezTo>
                  <a:lnTo>
                    <a:pt x="164783" y="231457"/>
                  </a:lnTo>
                  <a:close/>
                  <a:moveTo>
                    <a:pt x="230505" y="231457"/>
                  </a:moveTo>
                  <a:cubicBezTo>
                    <a:pt x="230505" y="240982"/>
                    <a:pt x="222885" y="247650"/>
                    <a:pt x="214313" y="247650"/>
                  </a:cubicBezTo>
                  <a:cubicBezTo>
                    <a:pt x="205740" y="247650"/>
                    <a:pt x="198120" y="240030"/>
                    <a:pt x="198120" y="231457"/>
                  </a:cubicBezTo>
                  <a:lnTo>
                    <a:pt x="198120" y="198120"/>
                  </a:lnTo>
                  <a:cubicBezTo>
                    <a:pt x="198120" y="188595"/>
                    <a:pt x="205740" y="181927"/>
                    <a:pt x="214313" y="181927"/>
                  </a:cubicBezTo>
                  <a:cubicBezTo>
                    <a:pt x="222885" y="181927"/>
                    <a:pt x="230505" y="189548"/>
                    <a:pt x="230505" y="198120"/>
                  </a:cubicBezTo>
                  <a:lnTo>
                    <a:pt x="230505" y="231457"/>
                  </a:lnTo>
                  <a:close/>
                  <a:moveTo>
                    <a:pt x="297180" y="231457"/>
                  </a:moveTo>
                  <a:cubicBezTo>
                    <a:pt x="297180" y="240982"/>
                    <a:pt x="289560" y="247650"/>
                    <a:pt x="280988" y="247650"/>
                  </a:cubicBezTo>
                  <a:cubicBezTo>
                    <a:pt x="272415" y="247650"/>
                    <a:pt x="264795" y="240030"/>
                    <a:pt x="264795" y="231457"/>
                  </a:cubicBezTo>
                  <a:lnTo>
                    <a:pt x="264795" y="198120"/>
                  </a:lnTo>
                  <a:cubicBezTo>
                    <a:pt x="264795" y="188595"/>
                    <a:pt x="272415" y="181927"/>
                    <a:pt x="280988" y="181927"/>
                  </a:cubicBezTo>
                  <a:cubicBezTo>
                    <a:pt x="289560" y="181927"/>
                    <a:pt x="297180" y="189548"/>
                    <a:pt x="297180" y="198120"/>
                  </a:cubicBezTo>
                  <a:lnTo>
                    <a:pt x="297180" y="23145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2035756" y="4280345"/>
              <a:ext cx="222582" cy="179372"/>
            </a:xfrm>
            <a:custGeom>
              <a:rect b="b" l="l" r="r" t="t"/>
              <a:pathLst>
                <a:path extrusionOk="0" h="340042" w="421957">
                  <a:moveTo>
                    <a:pt x="346710" y="174307"/>
                  </a:moveTo>
                  <a:cubicBezTo>
                    <a:pt x="229553" y="174307"/>
                    <a:pt x="105728" y="108585"/>
                    <a:pt x="100013" y="0"/>
                  </a:cubicBezTo>
                  <a:cubicBezTo>
                    <a:pt x="39053" y="26670"/>
                    <a:pt x="0" y="73343"/>
                    <a:pt x="0" y="124778"/>
                  </a:cubicBezTo>
                  <a:cubicBezTo>
                    <a:pt x="0" y="170498"/>
                    <a:pt x="31433" y="214313"/>
                    <a:pt x="83820" y="241935"/>
                  </a:cubicBezTo>
                  <a:cubicBezTo>
                    <a:pt x="83820" y="267653"/>
                    <a:pt x="73342" y="293370"/>
                    <a:pt x="54292" y="311468"/>
                  </a:cubicBezTo>
                  <a:cubicBezTo>
                    <a:pt x="43815" y="321945"/>
                    <a:pt x="50483" y="340043"/>
                    <a:pt x="67628" y="340043"/>
                  </a:cubicBezTo>
                  <a:cubicBezTo>
                    <a:pt x="115253" y="340043"/>
                    <a:pt x="159067" y="312420"/>
                    <a:pt x="182880" y="271463"/>
                  </a:cubicBezTo>
                  <a:cubicBezTo>
                    <a:pt x="193358" y="272415"/>
                    <a:pt x="204788" y="273368"/>
                    <a:pt x="216217" y="273368"/>
                  </a:cubicBezTo>
                  <a:cubicBezTo>
                    <a:pt x="313372" y="273368"/>
                    <a:pt x="396240" y="227648"/>
                    <a:pt x="421958" y="165735"/>
                  </a:cubicBezTo>
                  <a:cubicBezTo>
                    <a:pt x="397192" y="171450"/>
                    <a:pt x="372428" y="174307"/>
                    <a:pt x="346710" y="174307"/>
                  </a:cubicBezTo>
                  <a:lnTo>
                    <a:pt x="346710" y="1743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25"/>
          <p:cNvGrpSpPr/>
          <p:nvPr/>
        </p:nvGrpSpPr>
        <p:grpSpPr>
          <a:xfrm>
            <a:off x="3177054" y="4714575"/>
            <a:ext cx="3037318" cy="116400"/>
            <a:chOff x="2031017" y="4718600"/>
            <a:chExt cx="3037318" cy="116400"/>
          </a:xfrm>
        </p:grpSpPr>
        <p:sp>
          <p:nvSpPr>
            <p:cNvPr id="355" name="Google Shape;355;p25">
              <a:hlinkClick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6" name="Google Shape;356;p25">
              <a:hlinkClick action="ppaction://hlinksldjump" r:id="rId3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7" name="Google Shape;357;p25">
              <a:hlinkClick action="ppaction://hlinksldjump" r:id="rId4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8" name="Google Shape;358;p25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9" name="Google Shape;359;p25">
              <a:hlinkClick action="ppaction://hlinksldjump" r:id="rId5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0" name="Google Shape;360;p25">
              <a:hlinkClick action="ppaction://hlinksldjump" r:id="rId6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1" name="Google Shape;361;p25">
              <a:hlinkClick action="ppaction://hlinksldjump" r:id="rId7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2" name="Google Shape;362;p25">
              <a:hlinkClick action="ppaction://hlinksldjump" r:id="rId8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3" name="Google Shape;363;p25">
              <a:hlinkClick action="ppaction://hlinksldjump" r:id="rId9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4" name="Google Shape;364;p25">
              <a:hlinkClick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5" name="Google Shape;365;p25">
              <a:hlinkClick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6" name="Google Shape;366;p25">
            <a:hlinkClick action="ppaction://hlinksldjump" r:id="rId10"/>
          </p:cNvPr>
          <p:cNvSpPr/>
          <p:nvPr/>
        </p:nvSpPr>
        <p:spPr>
          <a:xfrm>
            <a:off x="3756688" y="4714575"/>
            <a:ext cx="122700" cy="116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7" name="Google Shape;367;p25">
            <a:hlinkClick/>
          </p:cNvPr>
          <p:cNvSpPr/>
          <p:nvPr/>
        </p:nvSpPr>
        <p:spPr>
          <a:xfrm>
            <a:off x="2929637" y="4711425"/>
            <a:ext cx="125100" cy="1245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infografika</a:t>
            </a:r>
            <a:endParaRPr/>
          </a:p>
        </p:txBody>
      </p:sp>
      <p:sp>
        <p:nvSpPr>
          <p:cNvPr id="373" name="Google Shape;373;p26"/>
          <p:cNvSpPr txBox="1"/>
          <p:nvPr/>
        </p:nvSpPr>
        <p:spPr>
          <a:xfrm>
            <a:off x="7027300" y="1257624"/>
            <a:ext cx="17571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Platformok</a:t>
            </a:r>
            <a:endParaRPr sz="2000">
              <a:solidFill>
                <a:schemeClr val="dk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</p:txBody>
      </p:sp>
      <p:sp>
        <p:nvSpPr>
          <p:cNvPr id="374" name="Google Shape;374;p26"/>
          <p:cNvSpPr txBox="1"/>
          <p:nvPr/>
        </p:nvSpPr>
        <p:spPr>
          <a:xfrm>
            <a:off x="6666150" y="2238324"/>
            <a:ext cx="17571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Funkciók</a:t>
            </a:r>
            <a:endParaRPr sz="2000">
              <a:solidFill>
                <a:schemeClr val="dk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</p:txBody>
      </p:sp>
      <p:sp>
        <p:nvSpPr>
          <p:cNvPr id="375" name="Google Shape;375;p26"/>
          <p:cNvSpPr txBox="1"/>
          <p:nvPr/>
        </p:nvSpPr>
        <p:spPr>
          <a:xfrm>
            <a:off x="6666900" y="3766987"/>
            <a:ext cx="17571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rPr>
              <a:t>Felhasználók</a:t>
            </a:r>
            <a:endParaRPr sz="2000">
              <a:solidFill>
                <a:schemeClr val="dk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</p:txBody>
      </p:sp>
      <p:sp>
        <p:nvSpPr>
          <p:cNvPr id="376" name="Google Shape;376;p26"/>
          <p:cNvSpPr txBox="1"/>
          <p:nvPr/>
        </p:nvSpPr>
        <p:spPr>
          <a:xfrm>
            <a:off x="7027300" y="1637076"/>
            <a:ext cx="175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Mobil, Desktop, Web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77" name="Google Shape;377;p26"/>
          <p:cNvSpPr txBox="1"/>
          <p:nvPr/>
        </p:nvSpPr>
        <p:spPr>
          <a:xfrm>
            <a:off x="6666150" y="2617700"/>
            <a:ext cx="175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Medium"/>
                <a:ea typeface="Barlow Medium"/>
                <a:cs typeface="Barlow Medium"/>
                <a:sym typeface="Barlow Medium"/>
              </a:rPr>
              <a:t>Hibabejelentes,</a:t>
            </a:r>
            <a:endParaRPr sz="12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Medium"/>
                <a:ea typeface="Barlow Medium"/>
                <a:cs typeface="Barlow Medium"/>
                <a:sym typeface="Barlow Medium"/>
              </a:rPr>
              <a:t>Kép/videó feltöltés,</a:t>
            </a:r>
            <a:endParaRPr sz="1200"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Medium"/>
                <a:ea typeface="Barlow Medium"/>
                <a:cs typeface="Barlow Medium"/>
                <a:sym typeface="Barlow Medium"/>
              </a:rPr>
              <a:t>Hibajegy státuszának követése, stb…</a:t>
            </a:r>
            <a:endParaRPr sz="12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78" name="Google Shape;378;p26"/>
          <p:cNvSpPr txBox="1"/>
          <p:nvPr/>
        </p:nvSpPr>
        <p:spPr>
          <a:xfrm>
            <a:off x="6666900" y="4146439"/>
            <a:ext cx="175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Közlekedés résztvevői, szervezetek dolgozói,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karbantartók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379" name="Google Shape;379;p26"/>
          <p:cNvGrpSpPr/>
          <p:nvPr/>
        </p:nvGrpSpPr>
        <p:grpSpPr>
          <a:xfrm>
            <a:off x="6060741" y="2319915"/>
            <a:ext cx="296655" cy="297620"/>
            <a:chOff x="5450004" y="1483815"/>
            <a:chExt cx="296655" cy="297620"/>
          </a:xfrm>
        </p:grpSpPr>
        <p:grpSp>
          <p:nvGrpSpPr>
            <p:cNvPr id="380" name="Google Shape;380;p26"/>
            <p:cNvGrpSpPr/>
            <p:nvPr/>
          </p:nvGrpSpPr>
          <p:grpSpPr>
            <a:xfrm>
              <a:off x="5450004" y="1483815"/>
              <a:ext cx="296655" cy="297620"/>
              <a:chOff x="7758031" y="614362"/>
              <a:chExt cx="561103" cy="562927"/>
            </a:xfrm>
          </p:grpSpPr>
          <p:sp>
            <p:nvSpPr>
              <p:cNvPr id="381" name="Google Shape;381;p26"/>
              <p:cNvSpPr/>
              <p:nvPr/>
            </p:nvSpPr>
            <p:spPr>
              <a:xfrm>
                <a:off x="7758031" y="915352"/>
                <a:ext cx="261065" cy="261065"/>
              </a:xfrm>
              <a:custGeom>
                <a:rect b="b" l="l" r="r" t="t"/>
                <a:pathLst>
                  <a:path extrusionOk="0" h="261065" w="261065">
                    <a:moveTo>
                      <a:pt x="242968" y="260985"/>
                    </a:moveTo>
                    <a:cubicBezTo>
                      <a:pt x="116286" y="244792"/>
                      <a:pt x="16273" y="145733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lnTo>
                      <a:pt x="82948" y="0"/>
                    </a:lnTo>
                    <a:cubicBezTo>
                      <a:pt x="90568" y="0"/>
                      <a:pt x="98188" y="5715"/>
                      <a:pt x="99141" y="13335"/>
                    </a:cubicBezTo>
                    <a:cubicBezTo>
                      <a:pt x="111523" y="89535"/>
                      <a:pt x="171531" y="148590"/>
                      <a:pt x="247731" y="161925"/>
                    </a:cubicBezTo>
                    <a:cubicBezTo>
                      <a:pt x="255350" y="162878"/>
                      <a:pt x="261066" y="170498"/>
                      <a:pt x="261066" y="178117"/>
                    </a:cubicBezTo>
                    <a:lnTo>
                      <a:pt x="261066" y="244792"/>
                    </a:lnTo>
                    <a:cubicBezTo>
                      <a:pt x="261066" y="254317"/>
                      <a:pt x="252493" y="261937"/>
                      <a:pt x="242968" y="260985"/>
                    </a:cubicBezTo>
                    <a:lnTo>
                      <a:pt x="242968" y="26098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26"/>
              <p:cNvSpPr/>
              <p:nvPr/>
            </p:nvSpPr>
            <p:spPr>
              <a:xfrm>
                <a:off x="7758031" y="614362"/>
                <a:ext cx="456024" cy="263842"/>
              </a:xfrm>
              <a:custGeom>
                <a:rect b="b" l="l" r="r" t="t"/>
                <a:pathLst>
                  <a:path extrusionOk="0" h="263842" w="456024">
                    <a:moveTo>
                      <a:pt x="82948" y="263843"/>
                    </a:moveTo>
                    <a:lnTo>
                      <a:pt x="16273" y="263843"/>
                    </a:lnTo>
                    <a:cubicBezTo>
                      <a:pt x="6748" y="263843"/>
                      <a:pt x="-872" y="255270"/>
                      <a:pt x="81" y="245745"/>
                    </a:cubicBezTo>
                    <a:cubicBezTo>
                      <a:pt x="17225" y="105728"/>
                      <a:pt x="137241" y="0"/>
                      <a:pt x="278211" y="0"/>
                    </a:cubicBezTo>
                    <a:cubicBezTo>
                      <a:pt x="341075" y="0"/>
                      <a:pt x="400131" y="20003"/>
                      <a:pt x="449661" y="59055"/>
                    </a:cubicBezTo>
                    <a:cubicBezTo>
                      <a:pt x="457281" y="64770"/>
                      <a:pt x="458233" y="77153"/>
                      <a:pt x="451566" y="83820"/>
                    </a:cubicBezTo>
                    <a:lnTo>
                      <a:pt x="404893" y="130493"/>
                    </a:lnTo>
                    <a:cubicBezTo>
                      <a:pt x="399178" y="136208"/>
                      <a:pt x="390606" y="137160"/>
                      <a:pt x="383938" y="132398"/>
                    </a:cubicBezTo>
                    <a:cubicBezTo>
                      <a:pt x="353458" y="110490"/>
                      <a:pt x="317263" y="99060"/>
                      <a:pt x="279163" y="99060"/>
                    </a:cubicBezTo>
                    <a:cubicBezTo>
                      <a:pt x="190581" y="99060"/>
                      <a:pt x="115333" y="162878"/>
                      <a:pt x="101045" y="249555"/>
                    </a:cubicBezTo>
                    <a:cubicBezTo>
                      <a:pt x="98188" y="258128"/>
                      <a:pt x="91520" y="263843"/>
                      <a:pt x="82948" y="263843"/>
                    </a:cubicBezTo>
                    <a:lnTo>
                      <a:pt x="82948" y="26384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26"/>
              <p:cNvSpPr/>
              <p:nvPr/>
            </p:nvSpPr>
            <p:spPr>
              <a:xfrm>
                <a:off x="8056244" y="721972"/>
                <a:ext cx="262890" cy="455317"/>
              </a:xfrm>
              <a:custGeom>
                <a:rect b="b" l="l" r="r" t="t"/>
                <a:pathLst>
                  <a:path extrusionOk="0" h="455317" w="262890">
                    <a:moveTo>
                      <a:pt x="0" y="438172"/>
                    </a:moveTo>
                    <a:lnTo>
                      <a:pt x="0" y="371497"/>
                    </a:lnTo>
                    <a:cubicBezTo>
                      <a:pt x="0" y="363877"/>
                      <a:pt x="5715" y="356257"/>
                      <a:pt x="13335" y="355305"/>
                    </a:cubicBezTo>
                    <a:cubicBezTo>
                      <a:pt x="100965" y="341017"/>
                      <a:pt x="163830" y="265770"/>
                      <a:pt x="163830" y="177187"/>
                    </a:cubicBezTo>
                    <a:cubicBezTo>
                      <a:pt x="163830" y="139087"/>
                      <a:pt x="152400" y="102892"/>
                      <a:pt x="130493" y="72412"/>
                    </a:cubicBezTo>
                    <a:cubicBezTo>
                      <a:pt x="125730" y="65745"/>
                      <a:pt x="126682" y="57172"/>
                      <a:pt x="132398" y="51457"/>
                    </a:cubicBezTo>
                    <a:lnTo>
                      <a:pt x="179070" y="4785"/>
                    </a:lnTo>
                    <a:cubicBezTo>
                      <a:pt x="185738" y="-1883"/>
                      <a:pt x="197168" y="-1883"/>
                      <a:pt x="203835" y="6690"/>
                    </a:cubicBezTo>
                    <a:cubicBezTo>
                      <a:pt x="241935" y="56220"/>
                      <a:pt x="262890" y="115275"/>
                      <a:pt x="262890" y="178140"/>
                    </a:cubicBezTo>
                    <a:cubicBezTo>
                      <a:pt x="262890" y="319110"/>
                      <a:pt x="157163" y="438172"/>
                      <a:pt x="18098" y="455317"/>
                    </a:cubicBezTo>
                    <a:cubicBezTo>
                      <a:pt x="8573" y="455317"/>
                      <a:pt x="0" y="447697"/>
                      <a:pt x="0" y="438172"/>
                    </a:cubicBezTo>
                    <a:lnTo>
                      <a:pt x="0" y="43817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4" name="Google Shape;384;p26"/>
            <p:cNvSpPr/>
            <p:nvPr/>
          </p:nvSpPr>
          <p:spPr>
            <a:xfrm>
              <a:off x="5529276" y="1589080"/>
              <a:ext cx="34668" cy="86420"/>
            </a:xfrm>
            <a:custGeom>
              <a:rect b="b" l="l" r="r" t="t"/>
              <a:pathLst>
                <a:path extrusionOk="0" h="163829" w="65722">
                  <a:moveTo>
                    <a:pt x="65722" y="16193"/>
                  </a:moveTo>
                  <a:cubicBezTo>
                    <a:pt x="65722" y="6668"/>
                    <a:pt x="58102" y="0"/>
                    <a:pt x="49530" y="0"/>
                  </a:cubicBezTo>
                  <a:lnTo>
                    <a:pt x="16193" y="0"/>
                  </a:lnTo>
                  <a:cubicBezTo>
                    <a:pt x="6668" y="0"/>
                    <a:pt x="0" y="7620"/>
                    <a:pt x="0" y="16193"/>
                  </a:cubicBezTo>
                  <a:lnTo>
                    <a:pt x="0" y="147638"/>
                  </a:lnTo>
                  <a:cubicBezTo>
                    <a:pt x="0" y="157163"/>
                    <a:pt x="7620" y="163830"/>
                    <a:pt x="16193" y="163830"/>
                  </a:cubicBezTo>
                  <a:lnTo>
                    <a:pt x="49530" y="163830"/>
                  </a:lnTo>
                  <a:cubicBezTo>
                    <a:pt x="59055" y="163830"/>
                    <a:pt x="65722" y="156210"/>
                    <a:pt x="65722" y="147638"/>
                  </a:cubicBezTo>
                  <a:lnTo>
                    <a:pt x="65722" y="161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5581651" y="1571454"/>
              <a:ext cx="34668" cy="104006"/>
            </a:xfrm>
            <a:custGeom>
              <a:rect b="b" l="l" r="r" t="t"/>
              <a:pathLst>
                <a:path extrusionOk="0" h="197167" w="65722">
                  <a:moveTo>
                    <a:pt x="65723" y="180975"/>
                  </a:moveTo>
                  <a:lnTo>
                    <a:pt x="65723" y="16193"/>
                  </a:lnTo>
                  <a:cubicBezTo>
                    <a:pt x="65723" y="6668"/>
                    <a:pt x="58103" y="0"/>
                    <a:pt x="49530" y="0"/>
                  </a:cubicBezTo>
                  <a:lnTo>
                    <a:pt x="16193" y="0"/>
                  </a:lnTo>
                  <a:cubicBezTo>
                    <a:pt x="6668" y="0"/>
                    <a:pt x="0" y="7620"/>
                    <a:pt x="0" y="16193"/>
                  </a:cubicBezTo>
                  <a:lnTo>
                    <a:pt x="0" y="180975"/>
                  </a:lnTo>
                  <a:cubicBezTo>
                    <a:pt x="0" y="190500"/>
                    <a:pt x="7620" y="197167"/>
                    <a:pt x="16193" y="197167"/>
                  </a:cubicBezTo>
                  <a:lnTo>
                    <a:pt x="49530" y="197167"/>
                  </a:lnTo>
                  <a:cubicBezTo>
                    <a:pt x="58103" y="197167"/>
                    <a:pt x="65723" y="190500"/>
                    <a:pt x="65723" y="180975"/>
                  </a:cubicBezTo>
                  <a:lnTo>
                    <a:pt x="65723" y="18097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5633523" y="1623828"/>
              <a:ext cx="34668" cy="51751"/>
            </a:xfrm>
            <a:custGeom>
              <a:rect b="b" l="l" r="r" t="t"/>
              <a:pathLst>
                <a:path extrusionOk="0" h="98107" w="65722">
                  <a:moveTo>
                    <a:pt x="65722" y="81915"/>
                  </a:moveTo>
                  <a:lnTo>
                    <a:pt x="65722" y="16193"/>
                  </a:lnTo>
                  <a:cubicBezTo>
                    <a:pt x="65722" y="6668"/>
                    <a:pt x="58102" y="0"/>
                    <a:pt x="49530" y="0"/>
                  </a:cubicBezTo>
                  <a:lnTo>
                    <a:pt x="16192" y="0"/>
                  </a:lnTo>
                  <a:cubicBezTo>
                    <a:pt x="6667" y="0"/>
                    <a:pt x="0" y="7620"/>
                    <a:pt x="0" y="16193"/>
                  </a:cubicBezTo>
                  <a:lnTo>
                    <a:pt x="0" y="81915"/>
                  </a:lnTo>
                  <a:cubicBezTo>
                    <a:pt x="0" y="91440"/>
                    <a:pt x="7620" y="98107"/>
                    <a:pt x="16192" y="98107"/>
                  </a:cubicBezTo>
                  <a:lnTo>
                    <a:pt x="49530" y="98107"/>
                  </a:lnTo>
                  <a:cubicBezTo>
                    <a:pt x="59055" y="98107"/>
                    <a:pt x="65722" y="91440"/>
                    <a:pt x="65722" y="81915"/>
                  </a:cubicBezTo>
                  <a:lnTo>
                    <a:pt x="65722" y="819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p26"/>
          <p:cNvSpPr/>
          <p:nvPr/>
        </p:nvSpPr>
        <p:spPr>
          <a:xfrm>
            <a:off x="6060839" y="3886678"/>
            <a:ext cx="296442" cy="259763"/>
          </a:xfrm>
          <a:custGeom>
            <a:rect b="b" l="l" r="r" t="t"/>
            <a:pathLst>
              <a:path extrusionOk="0" h="492442" w="561975">
                <a:moveTo>
                  <a:pt x="544830" y="164783"/>
                </a:moveTo>
                <a:cubicBezTo>
                  <a:pt x="554355" y="164783"/>
                  <a:pt x="561023" y="157163"/>
                  <a:pt x="561023" y="148590"/>
                </a:cubicBezTo>
                <a:lnTo>
                  <a:pt x="561023" y="17145"/>
                </a:lnTo>
                <a:cubicBezTo>
                  <a:pt x="561023" y="7620"/>
                  <a:pt x="553403" y="953"/>
                  <a:pt x="544830" y="953"/>
                </a:cubicBezTo>
                <a:lnTo>
                  <a:pt x="230505" y="953"/>
                </a:lnTo>
                <a:lnTo>
                  <a:pt x="230505" y="82867"/>
                </a:lnTo>
                <a:cubicBezTo>
                  <a:pt x="230505" y="92392"/>
                  <a:pt x="222885" y="99060"/>
                  <a:pt x="214313" y="99060"/>
                </a:cubicBezTo>
                <a:cubicBezTo>
                  <a:pt x="205740" y="99060"/>
                  <a:pt x="198120" y="91440"/>
                  <a:pt x="198120" y="82867"/>
                </a:cubicBezTo>
                <a:lnTo>
                  <a:pt x="198120" y="0"/>
                </a:lnTo>
                <a:lnTo>
                  <a:pt x="164783" y="0"/>
                </a:lnTo>
                <a:lnTo>
                  <a:pt x="164783" y="81915"/>
                </a:lnTo>
                <a:cubicBezTo>
                  <a:pt x="164783" y="91440"/>
                  <a:pt x="157163" y="98108"/>
                  <a:pt x="148590" y="98108"/>
                </a:cubicBezTo>
                <a:cubicBezTo>
                  <a:pt x="140018" y="98108"/>
                  <a:pt x="132398" y="90488"/>
                  <a:pt x="132398" y="81915"/>
                </a:cubicBezTo>
                <a:lnTo>
                  <a:pt x="132398" y="0"/>
                </a:lnTo>
                <a:lnTo>
                  <a:pt x="99060" y="0"/>
                </a:lnTo>
                <a:lnTo>
                  <a:pt x="99060" y="81915"/>
                </a:lnTo>
                <a:cubicBezTo>
                  <a:pt x="99060" y="91440"/>
                  <a:pt x="91440" y="98108"/>
                  <a:pt x="82868" y="98108"/>
                </a:cubicBezTo>
                <a:cubicBezTo>
                  <a:pt x="74295" y="98108"/>
                  <a:pt x="66675" y="90488"/>
                  <a:pt x="66675" y="81915"/>
                </a:cubicBezTo>
                <a:lnTo>
                  <a:pt x="66675" y="0"/>
                </a:lnTo>
                <a:lnTo>
                  <a:pt x="16193" y="0"/>
                </a:lnTo>
                <a:cubicBezTo>
                  <a:pt x="6668" y="0"/>
                  <a:pt x="0" y="7620"/>
                  <a:pt x="0" y="16192"/>
                </a:cubicBezTo>
                <a:lnTo>
                  <a:pt x="0" y="147638"/>
                </a:lnTo>
                <a:cubicBezTo>
                  <a:pt x="0" y="157163"/>
                  <a:pt x="7620" y="163830"/>
                  <a:pt x="16193" y="163830"/>
                </a:cubicBezTo>
                <a:lnTo>
                  <a:pt x="263843" y="163830"/>
                </a:lnTo>
                <a:lnTo>
                  <a:pt x="263843" y="197167"/>
                </a:lnTo>
                <a:lnTo>
                  <a:pt x="230505" y="197167"/>
                </a:lnTo>
                <a:lnTo>
                  <a:pt x="230505" y="279083"/>
                </a:lnTo>
                <a:cubicBezTo>
                  <a:pt x="230505" y="288608"/>
                  <a:pt x="222885" y="295275"/>
                  <a:pt x="214313" y="295275"/>
                </a:cubicBezTo>
                <a:cubicBezTo>
                  <a:pt x="205740" y="295275"/>
                  <a:pt x="198120" y="287655"/>
                  <a:pt x="198120" y="279083"/>
                </a:cubicBezTo>
                <a:lnTo>
                  <a:pt x="198120" y="197167"/>
                </a:lnTo>
                <a:lnTo>
                  <a:pt x="164783" y="197167"/>
                </a:lnTo>
                <a:lnTo>
                  <a:pt x="164783" y="279083"/>
                </a:lnTo>
                <a:cubicBezTo>
                  <a:pt x="164783" y="288608"/>
                  <a:pt x="157163" y="295275"/>
                  <a:pt x="148590" y="295275"/>
                </a:cubicBezTo>
                <a:cubicBezTo>
                  <a:pt x="140018" y="295275"/>
                  <a:pt x="132398" y="287655"/>
                  <a:pt x="132398" y="279083"/>
                </a:cubicBezTo>
                <a:lnTo>
                  <a:pt x="132398" y="197167"/>
                </a:lnTo>
                <a:lnTo>
                  <a:pt x="99060" y="197167"/>
                </a:lnTo>
                <a:lnTo>
                  <a:pt x="99060" y="279083"/>
                </a:lnTo>
                <a:cubicBezTo>
                  <a:pt x="99060" y="288608"/>
                  <a:pt x="91440" y="295275"/>
                  <a:pt x="82868" y="295275"/>
                </a:cubicBezTo>
                <a:cubicBezTo>
                  <a:pt x="74295" y="295275"/>
                  <a:pt x="66675" y="287655"/>
                  <a:pt x="66675" y="279083"/>
                </a:cubicBezTo>
                <a:lnTo>
                  <a:pt x="66675" y="197167"/>
                </a:lnTo>
                <a:lnTo>
                  <a:pt x="16193" y="197167"/>
                </a:lnTo>
                <a:cubicBezTo>
                  <a:pt x="6668" y="197167"/>
                  <a:pt x="0" y="204788"/>
                  <a:pt x="0" y="213360"/>
                </a:cubicBezTo>
                <a:lnTo>
                  <a:pt x="0" y="344805"/>
                </a:lnTo>
                <a:cubicBezTo>
                  <a:pt x="0" y="354330"/>
                  <a:pt x="7620" y="360997"/>
                  <a:pt x="16193" y="360997"/>
                </a:cubicBezTo>
                <a:lnTo>
                  <a:pt x="263843" y="360997"/>
                </a:lnTo>
                <a:lnTo>
                  <a:pt x="263843" y="397192"/>
                </a:lnTo>
                <a:cubicBezTo>
                  <a:pt x="249555" y="401955"/>
                  <a:pt x="239078" y="413385"/>
                  <a:pt x="234315" y="426720"/>
                </a:cubicBezTo>
                <a:lnTo>
                  <a:pt x="16193" y="426720"/>
                </a:lnTo>
                <a:cubicBezTo>
                  <a:pt x="6668" y="426720"/>
                  <a:pt x="0" y="434340"/>
                  <a:pt x="0" y="442913"/>
                </a:cubicBezTo>
                <a:cubicBezTo>
                  <a:pt x="0" y="451485"/>
                  <a:pt x="7620" y="459105"/>
                  <a:pt x="16193" y="459105"/>
                </a:cubicBezTo>
                <a:lnTo>
                  <a:pt x="234315" y="459105"/>
                </a:lnTo>
                <a:cubicBezTo>
                  <a:pt x="240983" y="478155"/>
                  <a:pt x="259080" y="492442"/>
                  <a:pt x="280988" y="492442"/>
                </a:cubicBezTo>
                <a:cubicBezTo>
                  <a:pt x="302895" y="492442"/>
                  <a:pt x="320993" y="479108"/>
                  <a:pt x="327660" y="459105"/>
                </a:cubicBezTo>
                <a:lnTo>
                  <a:pt x="545783" y="459105"/>
                </a:lnTo>
                <a:cubicBezTo>
                  <a:pt x="555308" y="459105"/>
                  <a:pt x="561975" y="451485"/>
                  <a:pt x="561975" y="442913"/>
                </a:cubicBezTo>
                <a:cubicBezTo>
                  <a:pt x="561975" y="434340"/>
                  <a:pt x="554355" y="426720"/>
                  <a:pt x="545783" y="426720"/>
                </a:cubicBezTo>
                <a:lnTo>
                  <a:pt x="327660" y="426720"/>
                </a:lnTo>
                <a:cubicBezTo>
                  <a:pt x="322898" y="412433"/>
                  <a:pt x="311468" y="401955"/>
                  <a:pt x="298133" y="397192"/>
                </a:cubicBezTo>
                <a:lnTo>
                  <a:pt x="298133" y="360997"/>
                </a:lnTo>
                <a:lnTo>
                  <a:pt x="545783" y="360997"/>
                </a:lnTo>
                <a:cubicBezTo>
                  <a:pt x="555308" y="360997"/>
                  <a:pt x="561975" y="353378"/>
                  <a:pt x="561975" y="344805"/>
                </a:cubicBezTo>
                <a:lnTo>
                  <a:pt x="561975" y="213360"/>
                </a:lnTo>
                <a:cubicBezTo>
                  <a:pt x="561975" y="203835"/>
                  <a:pt x="554355" y="197167"/>
                  <a:pt x="545783" y="197167"/>
                </a:cubicBezTo>
                <a:lnTo>
                  <a:pt x="298133" y="197167"/>
                </a:lnTo>
                <a:lnTo>
                  <a:pt x="298133" y="163830"/>
                </a:lnTo>
                <a:lnTo>
                  <a:pt x="544830" y="163830"/>
                </a:lnTo>
                <a:close/>
                <a:moveTo>
                  <a:pt x="477203" y="263842"/>
                </a:moveTo>
                <a:cubicBezTo>
                  <a:pt x="486728" y="263842"/>
                  <a:pt x="493395" y="271463"/>
                  <a:pt x="493395" y="280035"/>
                </a:cubicBezTo>
                <a:cubicBezTo>
                  <a:pt x="493395" y="288608"/>
                  <a:pt x="485775" y="296228"/>
                  <a:pt x="477203" y="296228"/>
                </a:cubicBezTo>
                <a:cubicBezTo>
                  <a:pt x="468630" y="296228"/>
                  <a:pt x="461010" y="288608"/>
                  <a:pt x="461010" y="280035"/>
                </a:cubicBezTo>
                <a:cubicBezTo>
                  <a:pt x="461010" y="271463"/>
                  <a:pt x="468630" y="263842"/>
                  <a:pt x="477203" y="263842"/>
                </a:cubicBezTo>
                <a:lnTo>
                  <a:pt x="477203" y="263842"/>
                </a:lnTo>
                <a:close/>
                <a:moveTo>
                  <a:pt x="411480" y="263842"/>
                </a:moveTo>
                <a:cubicBezTo>
                  <a:pt x="421005" y="263842"/>
                  <a:pt x="427673" y="271463"/>
                  <a:pt x="427673" y="280035"/>
                </a:cubicBezTo>
                <a:cubicBezTo>
                  <a:pt x="427673" y="288608"/>
                  <a:pt x="420053" y="296228"/>
                  <a:pt x="411480" y="296228"/>
                </a:cubicBezTo>
                <a:cubicBezTo>
                  <a:pt x="402908" y="296228"/>
                  <a:pt x="395288" y="288608"/>
                  <a:pt x="395288" y="280035"/>
                </a:cubicBezTo>
                <a:cubicBezTo>
                  <a:pt x="395288" y="271463"/>
                  <a:pt x="402908" y="263842"/>
                  <a:pt x="411480" y="263842"/>
                </a:cubicBezTo>
                <a:lnTo>
                  <a:pt x="411480" y="263842"/>
                </a:lnTo>
                <a:close/>
                <a:moveTo>
                  <a:pt x="345758" y="263842"/>
                </a:moveTo>
                <a:cubicBezTo>
                  <a:pt x="355283" y="263842"/>
                  <a:pt x="361950" y="271463"/>
                  <a:pt x="361950" y="280035"/>
                </a:cubicBezTo>
                <a:cubicBezTo>
                  <a:pt x="361950" y="288608"/>
                  <a:pt x="354330" y="296228"/>
                  <a:pt x="345758" y="296228"/>
                </a:cubicBezTo>
                <a:cubicBezTo>
                  <a:pt x="337185" y="296228"/>
                  <a:pt x="329565" y="288608"/>
                  <a:pt x="329565" y="280035"/>
                </a:cubicBezTo>
                <a:cubicBezTo>
                  <a:pt x="329565" y="271463"/>
                  <a:pt x="337185" y="263842"/>
                  <a:pt x="345758" y="263842"/>
                </a:cubicBezTo>
                <a:lnTo>
                  <a:pt x="345758" y="263842"/>
                </a:lnTo>
                <a:close/>
                <a:moveTo>
                  <a:pt x="477203" y="66675"/>
                </a:moveTo>
                <a:cubicBezTo>
                  <a:pt x="486728" y="66675"/>
                  <a:pt x="493395" y="74295"/>
                  <a:pt x="493395" y="82867"/>
                </a:cubicBezTo>
                <a:cubicBezTo>
                  <a:pt x="493395" y="91440"/>
                  <a:pt x="485775" y="99060"/>
                  <a:pt x="477203" y="99060"/>
                </a:cubicBezTo>
                <a:cubicBezTo>
                  <a:pt x="468630" y="99060"/>
                  <a:pt x="461010" y="91440"/>
                  <a:pt x="461010" y="82867"/>
                </a:cubicBezTo>
                <a:cubicBezTo>
                  <a:pt x="461010" y="74295"/>
                  <a:pt x="468630" y="66675"/>
                  <a:pt x="477203" y="66675"/>
                </a:cubicBezTo>
                <a:lnTo>
                  <a:pt x="477203" y="66675"/>
                </a:lnTo>
                <a:close/>
                <a:moveTo>
                  <a:pt x="411480" y="66675"/>
                </a:moveTo>
                <a:cubicBezTo>
                  <a:pt x="421005" y="66675"/>
                  <a:pt x="427673" y="74295"/>
                  <a:pt x="427673" y="82867"/>
                </a:cubicBezTo>
                <a:cubicBezTo>
                  <a:pt x="427673" y="91440"/>
                  <a:pt x="420053" y="99060"/>
                  <a:pt x="411480" y="99060"/>
                </a:cubicBezTo>
                <a:cubicBezTo>
                  <a:pt x="402908" y="99060"/>
                  <a:pt x="395288" y="91440"/>
                  <a:pt x="395288" y="82867"/>
                </a:cubicBezTo>
                <a:cubicBezTo>
                  <a:pt x="395288" y="74295"/>
                  <a:pt x="402908" y="66675"/>
                  <a:pt x="411480" y="66675"/>
                </a:cubicBezTo>
                <a:lnTo>
                  <a:pt x="411480" y="66675"/>
                </a:lnTo>
                <a:close/>
                <a:moveTo>
                  <a:pt x="345758" y="66675"/>
                </a:moveTo>
                <a:cubicBezTo>
                  <a:pt x="355283" y="66675"/>
                  <a:pt x="361950" y="74295"/>
                  <a:pt x="361950" y="82867"/>
                </a:cubicBezTo>
                <a:cubicBezTo>
                  <a:pt x="361950" y="91440"/>
                  <a:pt x="354330" y="99060"/>
                  <a:pt x="345758" y="99060"/>
                </a:cubicBezTo>
                <a:cubicBezTo>
                  <a:pt x="337185" y="99060"/>
                  <a:pt x="329565" y="91440"/>
                  <a:pt x="329565" y="82867"/>
                </a:cubicBezTo>
                <a:cubicBezTo>
                  <a:pt x="329565" y="74295"/>
                  <a:pt x="337185" y="66675"/>
                  <a:pt x="345758" y="66675"/>
                </a:cubicBezTo>
                <a:lnTo>
                  <a:pt x="345758" y="666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8" name="Google Shape;388;p26"/>
          <p:cNvGrpSpPr/>
          <p:nvPr/>
        </p:nvGrpSpPr>
        <p:grpSpPr>
          <a:xfrm>
            <a:off x="6061042" y="1339743"/>
            <a:ext cx="296062" cy="296562"/>
            <a:chOff x="7494854" y="4163006"/>
            <a:chExt cx="296062" cy="296562"/>
          </a:xfrm>
        </p:grpSpPr>
        <p:sp>
          <p:nvSpPr>
            <p:cNvPr id="389" name="Google Shape;389;p26"/>
            <p:cNvSpPr/>
            <p:nvPr/>
          </p:nvSpPr>
          <p:spPr>
            <a:xfrm>
              <a:off x="7548236" y="4163006"/>
              <a:ext cx="242680" cy="242680"/>
            </a:xfrm>
            <a:custGeom>
              <a:rect b="b" l="l" r="r" t="t"/>
              <a:pathLst>
                <a:path extrusionOk="0" h="460057" w="460057">
                  <a:moveTo>
                    <a:pt x="345758" y="164782"/>
                  </a:moveTo>
                  <a:cubicBezTo>
                    <a:pt x="318135" y="164782"/>
                    <a:pt x="296227" y="142875"/>
                    <a:pt x="296227" y="115252"/>
                  </a:cubicBezTo>
                  <a:lnTo>
                    <a:pt x="296227" y="0"/>
                  </a:lnTo>
                  <a:lnTo>
                    <a:pt x="16193" y="0"/>
                  </a:lnTo>
                  <a:cubicBezTo>
                    <a:pt x="6668" y="0"/>
                    <a:pt x="0" y="7620"/>
                    <a:pt x="0" y="16193"/>
                  </a:cubicBezTo>
                  <a:lnTo>
                    <a:pt x="0" y="443865"/>
                  </a:lnTo>
                  <a:cubicBezTo>
                    <a:pt x="0" y="453390"/>
                    <a:pt x="7620" y="460057"/>
                    <a:pt x="16193" y="460057"/>
                  </a:cubicBezTo>
                  <a:lnTo>
                    <a:pt x="443865" y="460057"/>
                  </a:lnTo>
                  <a:cubicBezTo>
                    <a:pt x="453390" y="460057"/>
                    <a:pt x="460058" y="452438"/>
                    <a:pt x="460058" y="443865"/>
                  </a:cubicBezTo>
                  <a:lnTo>
                    <a:pt x="460058" y="163830"/>
                  </a:lnTo>
                  <a:lnTo>
                    <a:pt x="345758" y="163830"/>
                  </a:lnTo>
                  <a:close/>
                  <a:moveTo>
                    <a:pt x="81915" y="131445"/>
                  </a:moveTo>
                  <a:lnTo>
                    <a:pt x="246698" y="131445"/>
                  </a:lnTo>
                  <a:cubicBezTo>
                    <a:pt x="256223" y="131445"/>
                    <a:pt x="262890" y="139065"/>
                    <a:pt x="262890" y="147638"/>
                  </a:cubicBezTo>
                  <a:cubicBezTo>
                    <a:pt x="262890" y="156210"/>
                    <a:pt x="255270" y="163830"/>
                    <a:pt x="246698" y="163830"/>
                  </a:cubicBezTo>
                  <a:lnTo>
                    <a:pt x="81915" y="163830"/>
                  </a:lnTo>
                  <a:cubicBezTo>
                    <a:pt x="72390" y="163830"/>
                    <a:pt x="65723" y="156210"/>
                    <a:pt x="65723" y="147638"/>
                  </a:cubicBezTo>
                  <a:cubicBezTo>
                    <a:pt x="65723" y="139065"/>
                    <a:pt x="73343" y="131445"/>
                    <a:pt x="81915" y="131445"/>
                  </a:cubicBezTo>
                  <a:lnTo>
                    <a:pt x="81915" y="131445"/>
                  </a:lnTo>
                  <a:close/>
                  <a:moveTo>
                    <a:pt x="197168" y="329565"/>
                  </a:moveTo>
                  <a:cubicBezTo>
                    <a:pt x="197168" y="339090"/>
                    <a:pt x="189548" y="345757"/>
                    <a:pt x="180975" y="345757"/>
                  </a:cubicBezTo>
                  <a:cubicBezTo>
                    <a:pt x="172402" y="345757"/>
                    <a:pt x="164783" y="338138"/>
                    <a:pt x="164783" y="329565"/>
                  </a:cubicBezTo>
                  <a:lnTo>
                    <a:pt x="164783" y="320040"/>
                  </a:lnTo>
                  <a:lnTo>
                    <a:pt x="94298" y="390525"/>
                  </a:lnTo>
                  <a:cubicBezTo>
                    <a:pt x="87631" y="397193"/>
                    <a:pt x="77152" y="397193"/>
                    <a:pt x="71438" y="390525"/>
                  </a:cubicBezTo>
                  <a:cubicBezTo>
                    <a:pt x="64770" y="383857"/>
                    <a:pt x="64770" y="373380"/>
                    <a:pt x="71438" y="367665"/>
                  </a:cubicBezTo>
                  <a:lnTo>
                    <a:pt x="141923" y="297180"/>
                  </a:lnTo>
                  <a:lnTo>
                    <a:pt x="132398" y="297180"/>
                  </a:lnTo>
                  <a:cubicBezTo>
                    <a:pt x="122873" y="297180"/>
                    <a:pt x="116206" y="289560"/>
                    <a:pt x="116206" y="280988"/>
                  </a:cubicBezTo>
                  <a:cubicBezTo>
                    <a:pt x="116206" y="272415"/>
                    <a:pt x="123825" y="264795"/>
                    <a:pt x="132398" y="264795"/>
                  </a:cubicBezTo>
                  <a:lnTo>
                    <a:pt x="181927" y="264795"/>
                  </a:lnTo>
                  <a:cubicBezTo>
                    <a:pt x="191452" y="264795"/>
                    <a:pt x="198120" y="272415"/>
                    <a:pt x="198120" y="280988"/>
                  </a:cubicBezTo>
                  <a:lnTo>
                    <a:pt x="198120" y="329565"/>
                  </a:lnTo>
                  <a:close/>
                  <a:moveTo>
                    <a:pt x="379095" y="361950"/>
                  </a:moveTo>
                  <a:lnTo>
                    <a:pt x="280035" y="361950"/>
                  </a:lnTo>
                  <a:cubicBezTo>
                    <a:pt x="270510" y="361950"/>
                    <a:pt x="263843" y="354330"/>
                    <a:pt x="263843" y="345757"/>
                  </a:cubicBezTo>
                  <a:cubicBezTo>
                    <a:pt x="263843" y="337185"/>
                    <a:pt x="271463" y="329565"/>
                    <a:pt x="280035" y="329565"/>
                  </a:cubicBezTo>
                  <a:lnTo>
                    <a:pt x="379095" y="329565"/>
                  </a:lnTo>
                  <a:cubicBezTo>
                    <a:pt x="388620" y="329565"/>
                    <a:pt x="395288" y="337185"/>
                    <a:pt x="395288" y="345757"/>
                  </a:cubicBezTo>
                  <a:cubicBezTo>
                    <a:pt x="395288" y="354330"/>
                    <a:pt x="387668" y="361950"/>
                    <a:pt x="379095" y="361950"/>
                  </a:cubicBezTo>
                  <a:lnTo>
                    <a:pt x="379095" y="361950"/>
                  </a:lnTo>
                  <a:close/>
                  <a:moveTo>
                    <a:pt x="379095" y="296227"/>
                  </a:moveTo>
                  <a:lnTo>
                    <a:pt x="280035" y="296227"/>
                  </a:lnTo>
                  <a:cubicBezTo>
                    <a:pt x="270510" y="296227"/>
                    <a:pt x="263843" y="288607"/>
                    <a:pt x="263843" y="280035"/>
                  </a:cubicBezTo>
                  <a:cubicBezTo>
                    <a:pt x="263843" y="271463"/>
                    <a:pt x="271463" y="263843"/>
                    <a:pt x="280035" y="263843"/>
                  </a:cubicBezTo>
                  <a:lnTo>
                    <a:pt x="379095" y="263843"/>
                  </a:lnTo>
                  <a:cubicBezTo>
                    <a:pt x="388620" y="263843"/>
                    <a:pt x="395288" y="271463"/>
                    <a:pt x="395288" y="280035"/>
                  </a:cubicBezTo>
                  <a:cubicBezTo>
                    <a:pt x="395288" y="288607"/>
                    <a:pt x="387668" y="296227"/>
                    <a:pt x="379095" y="296227"/>
                  </a:cubicBezTo>
                  <a:lnTo>
                    <a:pt x="379095" y="296227"/>
                  </a:lnTo>
                  <a:close/>
                  <a:moveTo>
                    <a:pt x="379095" y="230505"/>
                  </a:moveTo>
                  <a:lnTo>
                    <a:pt x="82868" y="230505"/>
                  </a:lnTo>
                  <a:cubicBezTo>
                    <a:pt x="73343" y="230505"/>
                    <a:pt x="66675" y="222885"/>
                    <a:pt x="66675" y="214313"/>
                  </a:cubicBezTo>
                  <a:cubicBezTo>
                    <a:pt x="66675" y="205740"/>
                    <a:pt x="74295" y="198120"/>
                    <a:pt x="82868" y="198120"/>
                  </a:cubicBezTo>
                  <a:lnTo>
                    <a:pt x="379095" y="198120"/>
                  </a:lnTo>
                  <a:cubicBezTo>
                    <a:pt x="388620" y="198120"/>
                    <a:pt x="395288" y="205740"/>
                    <a:pt x="395288" y="214313"/>
                  </a:cubicBezTo>
                  <a:cubicBezTo>
                    <a:pt x="395288" y="222885"/>
                    <a:pt x="387668" y="230505"/>
                    <a:pt x="379095" y="230505"/>
                  </a:cubicBezTo>
                  <a:lnTo>
                    <a:pt x="379095" y="2305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7722484" y="4168042"/>
              <a:ext cx="64313" cy="64312"/>
            </a:xfrm>
            <a:custGeom>
              <a:rect b="b" l="l" r="r" t="t"/>
              <a:pathLst>
                <a:path extrusionOk="0" h="121919" w="121920">
                  <a:moveTo>
                    <a:pt x="16193" y="121920"/>
                  </a:moveTo>
                  <a:lnTo>
                    <a:pt x="121920" y="121920"/>
                  </a:lnTo>
                  <a:lnTo>
                    <a:pt x="0" y="0"/>
                  </a:lnTo>
                  <a:lnTo>
                    <a:pt x="0" y="105727"/>
                  </a:lnTo>
                  <a:cubicBezTo>
                    <a:pt x="0" y="115252"/>
                    <a:pt x="6668" y="121920"/>
                    <a:pt x="16193" y="121920"/>
                  </a:cubicBezTo>
                  <a:lnTo>
                    <a:pt x="16193" y="1219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7494854" y="4215381"/>
              <a:ext cx="244187" cy="244187"/>
            </a:xfrm>
            <a:custGeom>
              <a:rect b="b" l="l" r="r" t="t"/>
              <a:pathLst>
                <a:path extrusionOk="0" h="462914" w="462914">
                  <a:moveTo>
                    <a:pt x="117158" y="395288"/>
                  </a:moveTo>
                  <a:cubicBezTo>
                    <a:pt x="89535" y="395288"/>
                    <a:pt x="67627" y="373380"/>
                    <a:pt x="67627" y="345757"/>
                  </a:cubicBezTo>
                  <a:lnTo>
                    <a:pt x="67627" y="0"/>
                  </a:lnTo>
                  <a:lnTo>
                    <a:pt x="16192" y="0"/>
                  </a:lnTo>
                  <a:cubicBezTo>
                    <a:pt x="6667" y="0"/>
                    <a:pt x="0" y="7620"/>
                    <a:pt x="0" y="16192"/>
                  </a:cubicBezTo>
                  <a:lnTo>
                    <a:pt x="0" y="446722"/>
                  </a:lnTo>
                  <a:cubicBezTo>
                    <a:pt x="0" y="456247"/>
                    <a:pt x="7620" y="462915"/>
                    <a:pt x="16192" y="462915"/>
                  </a:cubicBezTo>
                  <a:lnTo>
                    <a:pt x="446723" y="462915"/>
                  </a:lnTo>
                  <a:cubicBezTo>
                    <a:pt x="456248" y="462915"/>
                    <a:pt x="462915" y="455295"/>
                    <a:pt x="462915" y="446722"/>
                  </a:cubicBezTo>
                  <a:lnTo>
                    <a:pt x="462915" y="395288"/>
                  </a:lnTo>
                  <a:lnTo>
                    <a:pt x="117158" y="3952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" name="Google Shape;392;p26"/>
          <p:cNvGrpSpPr/>
          <p:nvPr/>
        </p:nvGrpSpPr>
        <p:grpSpPr>
          <a:xfrm>
            <a:off x="4133677" y="1241765"/>
            <a:ext cx="1551654" cy="3149588"/>
            <a:chOff x="3796102" y="1357102"/>
            <a:chExt cx="1551654" cy="3149588"/>
          </a:xfrm>
        </p:grpSpPr>
        <p:sp>
          <p:nvSpPr>
            <p:cNvPr id="393" name="Google Shape;393;p26"/>
            <p:cNvSpPr/>
            <p:nvPr/>
          </p:nvSpPr>
          <p:spPr>
            <a:xfrm>
              <a:off x="3796102" y="1357102"/>
              <a:ext cx="1551654" cy="314958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4" name="Google Shape;394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68263" y="1406650"/>
              <a:ext cx="1407575" cy="30504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5" name="Google Shape;395;p26"/>
          <p:cNvGrpSpPr/>
          <p:nvPr/>
        </p:nvGrpSpPr>
        <p:grpSpPr>
          <a:xfrm>
            <a:off x="282069" y="1901074"/>
            <a:ext cx="3390427" cy="1906552"/>
            <a:chOff x="4729131" y="1936699"/>
            <a:chExt cx="3820200" cy="2142916"/>
          </a:xfrm>
        </p:grpSpPr>
        <p:sp>
          <p:nvSpPr>
            <p:cNvPr id="396" name="Google Shape;396;p26"/>
            <p:cNvSpPr/>
            <p:nvPr/>
          </p:nvSpPr>
          <p:spPr>
            <a:xfrm>
              <a:off x="4928413" y="1936699"/>
              <a:ext cx="3421500" cy="1990200"/>
            </a:xfrm>
            <a:prstGeom prst="round2SameRect">
              <a:avLst>
                <a:gd fmla="val 9051" name="adj1"/>
                <a:gd fmla="val 0" name="adj2"/>
              </a:avLst>
            </a:prstGeom>
            <a:solidFill>
              <a:srgbClr val="006C33"/>
            </a:solidFill>
            <a:ln cap="flat" cmpd="sng" w="9525">
              <a:solidFill>
                <a:srgbClr val="C4B6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6"/>
            <p:cNvSpPr/>
            <p:nvPr/>
          </p:nvSpPr>
          <p:spPr>
            <a:xfrm rot="10800000">
              <a:off x="4729131" y="3926915"/>
              <a:ext cx="3820200" cy="152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006C33"/>
            </a:solidFill>
            <a:ln cap="flat" cmpd="sng" w="9525">
              <a:solidFill>
                <a:srgbClr val="C4B6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rgbClr val="006C33"/>
            </a:solidFill>
            <a:ln cap="flat" cmpd="sng" w="9525">
              <a:solidFill>
                <a:srgbClr val="C4B6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9" name="Google Shape;3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00" y="2061824"/>
            <a:ext cx="2851949" cy="14817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6"/>
          <p:cNvGrpSpPr/>
          <p:nvPr/>
        </p:nvGrpSpPr>
        <p:grpSpPr>
          <a:xfrm>
            <a:off x="3177054" y="4711375"/>
            <a:ext cx="3037318" cy="116400"/>
            <a:chOff x="2031017" y="4718600"/>
            <a:chExt cx="3037318" cy="116400"/>
          </a:xfrm>
        </p:grpSpPr>
        <p:sp>
          <p:nvSpPr>
            <p:cNvPr id="401" name="Google Shape;401;p26">
              <a:hlinkClick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2" name="Google Shape;402;p26">
              <a:hlinkClick action="ppaction://hlinksldjump" r:id="rId5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3" name="Google Shape;403;p26">
              <a:hlinkClick action="ppaction://hlinksldjump" r:id="rId6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4" name="Google Shape;404;p26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5" name="Google Shape;405;p26">
              <a:hlinkClick action="ppaction://hlinksldjump" r:id="rId7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6" name="Google Shape;406;p26">
              <a:hlinkClick action="ppaction://hlinksldjump" r:id="rId8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7" name="Google Shape;407;p26">
              <a:hlinkClick action="ppaction://hlinksldjump" r:id="rId9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8" name="Google Shape;408;p26">
              <a:hlinkClick action="ppaction://hlinksldjump" r:id="rId10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9" name="Google Shape;409;p26">
              <a:hlinkClick action="ppaction://hlinksldjump" r:id="rId11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0" name="Google Shape;410;p26">
              <a:hlinkClick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1" name="Google Shape;411;p26">
              <a:hlinkClick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12" name="Google Shape;412;p26">
            <a:hlinkClick action="ppaction://hlinksldjump" r:id="rId12"/>
          </p:cNvPr>
          <p:cNvSpPr/>
          <p:nvPr/>
        </p:nvSpPr>
        <p:spPr>
          <a:xfrm>
            <a:off x="4056688" y="4721725"/>
            <a:ext cx="105300" cy="957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26">
            <a:hlinkClick/>
          </p:cNvPr>
          <p:cNvSpPr/>
          <p:nvPr/>
        </p:nvSpPr>
        <p:spPr>
          <a:xfrm>
            <a:off x="2929637" y="4708225"/>
            <a:ext cx="125100" cy="1245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7"/>
          <p:cNvSpPr txBox="1"/>
          <p:nvPr>
            <p:ph type="title"/>
          </p:nvPr>
        </p:nvSpPr>
        <p:spPr>
          <a:xfrm>
            <a:off x="2596788" y="633075"/>
            <a:ext cx="3950400" cy="6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Diagramok</a:t>
            </a:r>
            <a:endParaRPr/>
          </a:p>
        </p:txBody>
      </p:sp>
      <p:grpSp>
        <p:nvGrpSpPr>
          <p:cNvPr id="419" name="Google Shape;419;p27"/>
          <p:cNvGrpSpPr/>
          <p:nvPr/>
        </p:nvGrpSpPr>
        <p:grpSpPr>
          <a:xfrm>
            <a:off x="3177054" y="4719150"/>
            <a:ext cx="3037318" cy="116400"/>
            <a:chOff x="2031017" y="4718600"/>
            <a:chExt cx="3037318" cy="116400"/>
          </a:xfrm>
        </p:grpSpPr>
        <p:sp>
          <p:nvSpPr>
            <p:cNvPr id="420" name="Google Shape;420;p27">
              <a:hlinkClick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1" name="Google Shape;421;p27">
              <a:hlinkClick action="ppaction://hlinksldjump" r:id="rId3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2" name="Google Shape;422;p27">
              <a:hlinkClick action="ppaction://hlinksldjump" r:id="rId4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27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4" name="Google Shape;424;p27">
              <a:hlinkClick action="ppaction://hlinksldjump" r:id="rId5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5" name="Google Shape;425;p27">
              <a:hlinkClick action="ppaction://hlinksldjump" r:id="rId6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6" name="Google Shape;426;p27">
              <a:hlinkClick action="ppaction://hlinksldjump" r:id="rId7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7" name="Google Shape;427;p27">
              <a:hlinkClick action="ppaction://hlinksldjump" r:id="rId8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8" name="Google Shape;428;p27">
              <a:hlinkClick action="ppaction://hlinksldjump" r:id="rId9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" name="Google Shape;429;p27">
              <a:hlinkClick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" name="Google Shape;430;p27">
              <a:hlinkClick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31" name="Google Shape;431;p27">
            <a:hlinkClick action="ppaction://hlinksldjump" r:id="rId10"/>
          </p:cNvPr>
          <p:cNvSpPr/>
          <p:nvPr/>
        </p:nvSpPr>
        <p:spPr>
          <a:xfrm>
            <a:off x="4353913" y="4731000"/>
            <a:ext cx="99300" cy="927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" name="Google Shape;432;p27">
            <a:hlinkClick/>
          </p:cNvPr>
          <p:cNvSpPr/>
          <p:nvPr/>
        </p:nvSpPr>
        <p:spPr>
          <a:xfrm>
            <a:off x="2929637" y="4716000"/>
            <a:ext cx="125100" cy="1245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3" name="Google Shape;433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6987" y="1452125"/>
            <a:ext cx="7910026" cy="25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28"/>
          <p:cNvGrpSpPr/>
          <p:nvPr/>
        </p:nvGrpSpPr>
        <p:grpSpPr>
          <a:xfrm>
            <a:off x="3177054" y="4719150"/>
            <a:ext cx="3037318" cy="116400"/>
            <a:chOff x="2031017" y="4718600"/>
            <a:chExt cx="3037318" cy="116400"/>
          </a:xfrm>
        </p:grpSpPr>
        <p:sp>
          <p:nvSpPr>
            <p:cNvPr id="439" name="Google Shape;439;p28">
              <a:hlinkClick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0" name="Google Shape;440;p28">
              <a:hlinkClick action="ppaction://hlinksldjump" r:id="rId3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1" name="Google Shape;441;p28">
              <a:hlinkClick action="ppaction://hlinksldjump" r:id="rId4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2" name="Google Shape;442;p28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3" name="Google Shape;443;p28">
              <a:hlinkClick action="ppaction://hlinksldjump" r:id="rId5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4" name="Google Shape;444;p28">
              <a:hlinkClick action="ppaction://hlinksldjump" r:id="rId6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5" name="Google Shape;445;p28">
              <a:hlinkClick action="ppaction://hlinksldjump" r:id="rId7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6" name="Google Shape;446;p28">
              <a:hlinkClick action="ppaction://hlinksldjump" r:id="rId8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7" name="Google Shape;447;p28">
              <a:hlinkClick action="ppaction://hlinksldjump" r:id="rId9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8" name="Google Shape;448;p28">
              <a:hlinkClick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9" name="Google Shape;449;p28">
              <a:hlinkClick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50" name="Google Shape;450;p28">
            <a:hlinkClick action="ppaction://hlinksldjump" r:id="rId10"/>
          </p:cNvPr>
          <p:cNvSpPr/>
          <p:nvPr/>
        </p:nvSpPr>
        <p:spPr>
          <a:xfrm>
            <a:off x="4943763" y="4735350"/>
            <a:ext cx="87900" cy="84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" name="Google Shape;451;p28">
            <a:hlinkClick/>
          </p:cNvPr>
          <p:cNvSpPr/>
          <p:nvPr/>
        </p:nvSpPr>
        <p:spPr>
          <a:xfrm>
            <a:off x="2929637" y="4716000"/>
            <a:ext cx="125100" cy="1245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52" name="Google Shape;452;p28"/>
          <p:cNvGrpSpPr/>
          <p:nvPr/>
        </p:nvGrpSpPr>
        <p:grpSpPr>
          <a:xfrm>
            <a:off x="3177054" y="4719150"/>
            <a:ext cx="3037318" cy="116400"/>
            <a:chOff x="2031017" y="4718600"/>
            <a:chExt cx="3037318" cy="116400"/>
          </a:xfrm>
        </p:grpSpPr>
        <p:sp>
          <p:nvSpPr>
            <p:cNvPr id="453" name="Google Shape;453;p28">
              <a:hlinkClick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4" name="Google Shape;454;p28">
              <a:hlinkClick action="ppaction://hlinksldjump" r:id="rId11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5" name="Google Shape;455;p28">
              <a:hlinkClick action="ppaction://hlinksldjump" r:id="rId12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6" name="Google Shape;456;p28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7" name="Google Shape;457;p28">
              <a:hlinkClick action="ppaction://hlinksldjump" r:id="rId13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8" name="Google Shape;458;p28">
              <a:hlinkClick action="ppaction://hlinksldjump" r:id="rId14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9" name="Google Shape;459;p28">
              <a:hlinkClick action="ppaction://hlinksldjump" r:id="rId15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0" name="Google Shape;460;p28">
              <a:hlinkClick action="ppaction://hlinksldjump" r:id="rId16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1" name="Google Shape;461;p28">
              <a:hlinkClick action="ppaction://hlinksldjump" r:id="rId17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2" name="Google Shape;462;p28">
              <a:hlinkClick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3" name="Google Shape;463;p28">
              <a:hlinkClick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64" name="Google Shape;464;p28">
            <a:hlinkClick action="ppaction://hlinksldjump" r:id="rId18"/>
          </p:cNvPr>
          <p:cNvSpPr/>
          <p:nvPr/>
        </p:nvSpPr>
        <p:spPr>
          <a:xfrm>
            <a:off x="4649413" y="4732800"/>
            <a:ext cx="94800" cy="891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5" name="Google Shape;465;p28">
            <a:hlinkClick/>
          </p:cNvPr>
          <p:cNvSpPr/>
          <p:nvPr/>
        </p:nvSpPr>
        <p:spPr>
          <a:xfrm>
            <a:off x="2929637" y="4716000"/>
            <a:ext cx="125100" cy="1245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576075" y="704000"/>
            <a:ext cx="3950400" cy="11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Főbb felhasználási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területek</a:t>
            </a:r>
            <a:endParaRPr/>
          </a:p>
        </p:txBody>
      </p:sp>
      <p:pic>
        <p:nvPicPr>
          <p:cNvPr id="467" name="Google Shape;467;p2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162000" y="511963"/>
            <a:ext cx="3783950" cy="411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29"/>
          <p:cNvGrpSpPr/>
          <p:nvPr/>
        </p:nvGrpSpPr>
        <p:grpSpPr>
          <a:xfrm>
            <a:off x="3177054" y="4719150"/>
            <a:ext cx="3037318" cy="116400"/>
            <a:chOff x="2031017" y="4718600"/>
            <a:chExt cx="3037318" cy="116400"/>
          </a:xfrm>
        </p:grpSpPr>
        <p:sp>
          <p:nvSpPr>
            <p:cNvPr id="473" name="Google Shape;473;p29">
              <a:hlinkClick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4" name="Google Shape;474;p29">
              <a:hlinkClick action="ppaction://hlinksldjump" r:id="rId3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5" name="Google Shape;475;p29">
              <a:hlinkClick action="ppaction://hlinksldjump" r:id="rId4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6" name="Google Shape;476;p29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7" name="Google Shape;477;p29">
              <a:hlinkClick action="ppaction://hlinksldjump" r:id="rId5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8" name="Google Shape;478;p29">
              <a:hlinkClick action="ppaction://hlinksldjump" r:id="rId6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9" name="Google Shape;479;p29">
              <a:hlinkClick action="ppaction://hlinksldjump" r:id="rId7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0" name="Google Shape;480;p29">
              <a:hlinkClick action="ppaction://hlinksldjump" r:id="rId8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1" name="Google Shape;481;p29">
              <a:hlinkClick action="ppaction://hlinksldjump" r:id="rId9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2" name="Google Shape;482;p29">
              <a:hlinkClick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3" name="Google Shape;483;p29">
              <a:hlinkClick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84" name="Google Shape;484;p29">
            <a:hlinkClick action="ppaction://hlinksldjump" r:id="rId10"/>
          </p:cNvPr>
          <p:cNvSpPr/>
          <p:nvPr/>
        </p:nvSpPr>
        <p:spPr>
          <a:xfrm>
            <a:off x="5231938" y="4729494"/>
            <a:ext cx="95700" cy="957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5" name="Google Shape;485;p29">
            <a:hlinkClick/>
          </p:cNvPr>
          <p:cNvSpPr/>
          <p:nvPr/>
        </p:nvSpPr>
        <p:spPr>
          <a:xfrm>
            <a:off x="2929637" y="4716000"/>
            <a:ext cx="125100" cy="1245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86" name="Google Shape;486;p29"/>
          <p:cNvGrpSpPr/>
          <p:nvPr/>
        </p:nvGrpSpPr>
        <p:grpSpPr>
          <a:xfrm>
            <a:off x="3177054" y="4719150"/>
            <a:ext cx="3037318" cy="116400"/>
            <a:chOff x="2031017" y="4718600"/>
            <a:chExt cx="3037318" cy="116400"/>
          </a:xfrm>
        </p:grpSpPr>
        <p:sp>
          <p:nvSpPr>
            <p:cNvPr id="487" name="Google Shape;487;p29">
              <a:hlinkClick/>
            </p:cNvPr>
            <p:cNvSpPr/>
            <p:nvPr/>
          </p:nvSpPr>
          <p:spPr>
            <a:xfrm>
              <a:off x="203101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8" name="Google Shape;488;p29">
              <a:hlinkClick action="ppaction://hlinksldjump" r:id="rId11"/>
            </p:cNvPr>
            <p:cNvSpPr/>
            <p:nvPr/>
          </p:nvSpPr>
          <p:spPr>
            <a:xfrm>
              <a:off x="232310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9" name="Google Shape;489;p29">
              <a:hlinkClick action="ppaction://hlinksldjump" r:id="rId12"/>
            </p:cNvPr>
            <p:cNvSpPr/>
            <p:nvPr/>
          </p:nvSpPr>
          <p:spPr>
            <a:xfrm>
              <a:off x="2615200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0" name="Google Shape;490;p29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1" name="Google Shape;491;p29">
              <a:hlinkClick action="ppaction://hlinksldjump" r:id="rId13"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2" name="Google Shape;492;p29">
              <a:hlinkClick action="ppaction://hlinksldjump" r:id="rId14"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3" name="Google Shape;493;p29">
              <a:hlinkClick action="ppaction://hlinksldjump" r:id="rId15"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4" name="Google Shape;494;p29">
              <a:hlinkClick action="ppaction://hlinksldjump" r:id="rId16"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5" name="Google Shape;495;p29">
              <a:hlinkClick action="ppaction://hlinksldjump" r:id="rId17"/>
            </p:cNvPr>
            <p:cNvSpPr/>
            <p:nvPr/>
          </p:nvSpPr>
          <p:spPr>
            <a:xfrm>
              <a:off x="4367751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6" name="Google Shape;496;p29">
              <a:hlinkClick/>
            </p:cNvPr>
            <p:cNvSpPr/>
            <p:nvPr/>
          </p:nvSpPr>
          <p:spPr>
            <a:xfrm>
              <a:off x="4659843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7" name="Google Shape;497;p29">
              <a:hlinkClick/>
            </p:cNvPr>
            <p:cNvSpPr/>
            <p:nvPr/>
          </p:nvSpPr>
          <p:spPr>
            <a:xfrm>
              <a:off x="4951934" y="4718600"/>
              <a:ext cx="116400" cy="116400"/>
            </a:xfrm>
            <a:prstGeom prst="ellipse">
              <a:avLst/>
            </a:prstGeom>
            <a:solidFill>
              <a:schemeClr val="dk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98" name="Google Shape;498;p29">
            <a:hlinkClick action="ppaction://hlinksldjump" r:id="rId18"/>
          </p:cNvPr>
          <p:cNvSpPr/>
          <p:nvPr/>
        </p:nvSpPr>
        <p:spPr>
          <a:xfrm>
            <a:off x="4943763" y="4735350"/>
            <a:ext cx="87900" cy="84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" name="Google Shape;499;p29">
            <a:hlinkClick/>
          </p:cNvPr>
          <p:cNvSpPr/>
          <p:nvPr/>
        </p:nvSpPr>
        <p:spPr>
          <a:xfrm>
            <a:off x="2929637" y="4716000"/>
            <a:ext cx="125100" cy="1245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0" name="Google Shape;500;p29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Az applikáció tervezett felépítése</a:t>
            </a:r>
            <a:endParaRPr sz="3000"/>
          </a:p>
        </p:txBody>
      </p:sp>
      <p:pic>
        <p:nvPicPr>
          <p:cNvPr id="501" name="Google Shape;501;p2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95350" y="1305900"/>
            <a:ext cx="715327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Quoting App Pitch Deck by Slidesgo">
  <a:themeElements>
    <a:clrScheme name="Simple Light">
      <a:dk1>
        <a:srgbClr val="24282A"/>
      </a:dk1>
      <a:lt1>
        <a:srgbClr val="F1E7D6"/>
      </a:lt1>
      <a:dk2>
        <a:srgbClr val="FCF6E7"/>
      </a:dk2>
      <a:lt2>
        <a:srgbClr val="EEBB90"/>
      </a:lt2>
      <a:accent1>
        <a:srgbClr val="E6907D"/>
      </a:accent1>
      <a:accent2>
        <a:srgbClr val="DD4F3D"/>
      </a:accent2>
      <a:accent3>
        <a:srgbClr val="BBC8BA"/>
      </a:accent3>
      <a:accent4>
        <a:srgbClr val="538786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